
<file path=[Content_Types].xml><?xml version="1.0" encoding="utf-8"?>
<Types xmlns="http://schemas.openxmlformats.org/package/2006/content-types">
  <Default Extension="glb" ContentType="model/gltf.binary"/>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356" r:id="rId9"/>
    <p:sldId id="357" r:id="rId10"/>
    <p:sldId id="358" r:id="rId11"/>
    <p:sldId id="359" r:id="rId12"/>
    <p:sldId id="360" r:id="rId13"/>
    <p:sldId id="361" r:id="rId14"/>
    <p:sldId id="362"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p:scale>
          <a:sx n="66" d="100"/>
          <a:sy n="66" d="100"/>
        </p:scale>
        <p:origin x="600" y="37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png>
</file>

<file path=ppt/media/image30.png>
</file>

<file path=ppt/media/image31.svg>
</file>

<file path=ppt/media/image32.png>
</file>

<file path=ppt/media/image33.svg>
</file>

<file path=ppt/media/image34.png>
</file>

<file path=ppt/media/image35.svg>
</file>

<file path=ppt/media/image36.png>
</file>

<file path=ppt/media/image37.svg>
</file>

<file path=ppt/media/image38.png>
</file>

<file path=ppt/media/image39.svg>
</file>

<file path=ppt/media/image4.png>
</file>

<file path=ppt/media/image5.png>
</file>

<file path=ppt/media/image6.png>
</file>

<file path=ppt/media/image7.png>
</file>

<file path=ppt/media/image8.png>
</file>

<file path=ppt/media/image9.png>
</file>

<file path=ppt/media/model3d1.glb>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4B4133-DC78-0C88-C2F7-85FFFA67DDA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1F85BAC-5FCA-D5DD-497E-8D9E0EF6886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EC75DB6-D255-0309-ADEC-48CBA1F9435B}"/>
              </a:ext>
            </a:extLst>
          </p:cNvPr>
          <p:cNvSpPr>
            <a:spLocks noGrp="1"/>
          </p:cNvSpPr>
          <p:nvPr>
            <p:ph type="dt" sz="half" idx="10"/>
          </p:nvPr>
        </p:nvSpPr>
        <p:spPr/>
        <p:txBody>
          <a:bodyPr/>
          <a:lstStyle/>
          <a:p>
            <a:fld id="{EE89FD8C-4A71-4A14-BFE5-4010ED15E856}" type="datetimeFigureOut">
              <a:rPr lang="en-US" smtClean="0"/>
              <a:t>12/10/2024</a:t>
            </a:fld>
            <a:endParaRPr lang="en-US"/>
          </a:p>
        </p:txBody>
      </p:sp>
      <p:sp>
        <p:nvSpPr>
          <p:cNvPr id="5" name="Footer Placeholder 4">
            <a:extLst>
              <a:ext uri="{FF2B5EF4-FFF2-40B4-BE49-F238E27FC236}">
                <a16:creationId xmlns:a16="http://schemas.microsoft.com/office/drawing/2014/main" id="{EF49A609-227F-47BF-3504-1B2195473B2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D8ACBB-194E-D77D-AAEA-A6DE24F2634F}"/>
              </a:ext>
            </a:extLst>
          </p:cNvPr>
          <p:cNvSpPr>
            <a:spLocks noGrp="1"/>
          </p:cNvSpPr>
          <p:nvPr>
            <p:ph type="sldNum" sz="quarter" idx="12"/>
          </p:nvPr>
        </p:nvSpPr>
        <p:spPr/>
        <p:txBody>
          <a:bodyPr/>
          <a:lstStyle/>
          <a:p>
            <a:fld id="{73ADD20C-7E7B-49F8-BA5F-356B167D37BE}" type="slidenum">
              <a:rPr lang="en-US" smtClean="0"/>
              <a:t>‹#›</a:t>
            </a:fld>
            <a:endParaRPr lang="en-US"/>
          </a:p>
        </p:txBody>
      </p:sp>
    </p:spTree>
    <p:extLst>
      <p:ext uri="{BB962C8B-B14F-4D97-AF65-F5344CB8AC3E}">
        <p14:creationId xmlns:p14="http://schemas.microsoft.com/office/powerpoint/2010/main" val="14151367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20B1EA-31DF-69EC-F2D0-3E7F844B1A1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10CF9E9-818F-A673-1505-A02DAB7A9C1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7E35088-1223-BEF6-C3FB-052D10754DE1}"/>
              </a:ext>
            </a:extLst>
          </p:cNvPr>
          <p:cNvSpPr>
            <a:spLocks noGrp="1"/>
          </p:cNvSpPr>
          <p:nvPr>
            <p:ph type="dt" sz="half" idx="10"/>
          </p:nvPr>
        </p:nvSpPr>
        <p:spPr/>
        <p:txBody>
          <a:bodyPr/>
          <a:lstStyle/>
          <a:p>
            <a:fld id="{EE89FD8C-4A71-4A14-BFE5-4010ED15E856}" type="datetimeFigureOut">
              <a:rPr lang="en-US" smtClean="0"/>
              <a:t>12/10/2024</a:t>
            </a:fld>
            <a:endParaRPr lang="en-US"/>
          </a:p>
        </p:txBody>
      </p:sp>
      <p:sp>
        <p:nvSpPr>
          <p:cNvPr id="5" name="Footer Placeholder 4">
            <a:extLst>
              <a:ext uri="{FF2B5EF4-FFF2-40B4-BE49-F238E27FC236}">
                <a16:creationId xmlns:a16="http://schemas.microsoft.com/office/drawing/2014/main" id="{B7F00725-FE3E-4177-370B-73F189F3BF8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E64C530-5CC5-C064-C252-83483FA95479}"/>
              </a:ext>
            </a:extLst>
          </p:cNvPr>
          <p:cNvSpPr>
            <a:spLocks noGrp="1"/>
          </p:cNvSpPr>
          <p:nvPr>
            <p:ph type="sldNum" sz="quarter" idx="12"/>
          </p:nvPr>
        </p:nvSpPr>
        <p:spPr/>
        <p:txBody>
          <a:bodyPr/>
          <a:lstStyle/>
          <a:p>
            <a:fld id="{73ADD20C-7E7B-49F8-BA5F-356B167D37BE}" type="slidenum">
              <a:rPr lang="en-US" smtClean="0"/>
              <a:t>‹#›</a:t>
            </a:fld>
            <a:endParaRPr lang="en-US"/>
          </a:p>
        </p:txBody>
      </p:sp>
    </p:spTree>
    <p:extLst>
      <p:ext uri="{BB962C8B-B14F-4D97-AF65-F5344CB8AC3E}">
        <p14:creationId xmlns:p14="http://schemas.microsoft.com/office/powerpoint/2010/main" val="32307592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838696A-E6FD-77E4-03C2-D448E5D9CA5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A51DC42-32B3-66F0-C0B8-D9599319518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08759DE-B359-1025-70A6-F771B83A3C05}"/>
              </a:ext>
            </a:extLst>
          </p:cNvPr>
          <p:cNvSpPr>
            <a:spLocks noGrp="1"/>
          </p:cNvSpPr>
          <p:nvPr>
            <p:ph type="dt" sz="half" idx="10"/>
          </p:nvPr>
        </p:nvSpPr>
        <p:spPr/>
        <p:txBody>
          <a:bodyPr/>
          <a:lstStyle/>
          <a:p>
            <a:fld id="{EE89FD8C-4A71-4A14-BFE5-4010ED15E856}" type="datetimeFigureOut">
              <a:rPr lang="en-US" smtClean="0"/>
              <a:t>12/10/2024</a:t>
            </a:fld>
            <a:endParaRPr lang="en-US"/>
          </a:p>
        </p:txBody>
      </p:sp>
      <p:sp>
        <p:nvSpPr>
          <p:cNvPr id="5" name="Footer Placeholder 4">
            <a:extLst>
              <a:ext uri="{FF2B5EF4-FFF2-40B4-BE49-F238E27FC236}">
                <a16:creationId xmlns:a16="http://schemas.microsoft.com/office/drawing/2014/main" id="{D1F0CC23-F6D1-4E1C-28E2-60C17992A7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39B3EA4-E058-AD71-E179-2E12267B0997}"/>
              </a:ext>
            </a:extLst>
          </p:cNvPr>
          <p:cNvSpPr>
            <a:spLocks noGrp="1"/>
          </p:cNvSpPr>
          <p:nvPr>
            <p:ph type="sldNum" sz="quarter" idx="12"/>
          </p:nvPr>
        </p:nvSpPr>
        <p:spPr/>
        <p:txBody>
          <a:bodyPr/>
          <a:lstStyle/>
          <a:p>
            <a:fld id="{73ADD20C-7E7B-49F8-BA5F-356B167D37BE}" type="slidenum">
              <a:rPr lang="en-US" smtClean="0"/>
              <a:t>‹#›</a:t>
            </a:fld>
            <a:endParaRPr lang="en-US"/>
          </a:p>
        </p:txBody>
      </p:sp>
    </p:spTree>
    <p:extLst>
      <p:ext uri="{BB962C8B-B14F-4D97-AF65-F5344CB8AC3E}">
        <p14:creationId xmlns:p14="http://schemas.microsoft.com/office/powerpoint/2010/main" val="15893771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0B3010-7124-A4D3-A158-98375D4D6E3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D976E23-9A88-71C7-8210-385E3830281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5EABB31-D77A-82ED-CF4B-CF0CE1BC5FD6}"/>
              </a:ext>
            </a:extLst>
          </p:cNvPr>
          <p:cNvSpPr>
            <a:spLocks noGrp="1"/>
          </p:cNvSpPr>
          <p:nvPr>
            <p:ph type="dt" sz="half" idx="10"/>
          </p:nvPr>
        </p:nvSpPr>
        <p:spPr/>
        <p:txBody>
          <a:bodyPr/>
          <a:lstStyle/>
          <a:p>
            <a:fld id="{EE89FD8C-4A71-4A14-BFE5-4010ED15E856}" type="datetimeFigureOut">
              <a:rPr lang="en-US" smtClean="0"/>
              <a:t>12/10/2024</a:t>
            </a:fld>
            <a:endParaRPr lang="en-US"/>
          </a:p>
        </p:txBody>
      </p:sp>
      <p:sp>
        <p:nvSpPr>
          <p:cNvPr id="5" name="Footer Placeholder 4">
            <a:extLst>
              <a:ext uri="{FF2B5EF4-FFF2-40B4-BE49-F238E27FC236}">
                <a16:creationId xmlns:a16="http://schemas.microsoft.com/office/drawing/2014/main" id="{E37C2620-8151-3A4F-688D-1A38253CDF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0D7BE6-A8E4-C926-9E7B-64E0BFA38553}"/>
              </a:ext>
            </a:extLst>
          </p:cNvPr>
          <p:cNvSpPr>
            <a:spLocks noGrp="1"/>
          </p:cNvSpPr>
          <p:nvPr>
            <p:ph type="sldNum" sz="quarter" idx="12"/>
          </p:nvPr>
        </p:nvSpPr>
        <p:spPr/>
        <p:txBody>
          <a:bodyPr/>
          <a:lstStyle/>
          <a:p>
            <a:fld id="{73ADD20C-7E7B-49F8-BA5F-356B167D37BE}" type="slidenum">
              <a:rPr lang="en-US" smtClean="0"/>
              <a:t>‹#›</a:t>
            </a:fld>
            <a:endParaRPr lang="en-US"/>
          </a:p>
        </p:txBody>
      </p:sp>
    </p:spTree>
    <p:extLst>
      <p:ext uri="{BB962C8B-B14F-4D97-AF65-F5344CB8AC3E}">
        <p14:creationId xmlns:p14="http://schemas.microsoft.com/office/powerpoint/2010/main" val="12212955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BCDC75-B981-E9B1-E933-642F9E59751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D808B42-6A8B-E1B7-0748-A6D5EC2D47A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704C785-A843-3E63-3EA1-3D22CDD0C693}"/>
              </a:ext>
            </a:extLst>
          </p:cNvPr>
          <p:cNvSpPr>
            <a:spLocks noGrp="1"/>
          </p:cNvSpPr>
          <p:nvPr>
            <p:ph type="dt" sz="half" idx="10"/>
          </p:nvPr>
        </p:nvSpPr>
        <p:spPr/>
        <p:txBody>
          <a:bodyPr/>
          <a:lstStyle/>
          <a:p>
            <a:fld id="{EE89FD8C-4A71-4A14-BFE5-4010ED15E856}" type="datetimeFigureOut">
              <a:rPr lang="en-US" smtClean="0"/>
              <a:t>12/10/2024</a:t>
            </a:fld>
            <a:endParaRPr lang="en-US"/>
          </a:p>
        </p:txBody>
      </p:sp>
      <p:sp>
        <p:nvSpPr>
          <p:cNvPr id="5" name="Footer Placeholder 4">
            <a:extLst>
              <a:ext uri="{FF2B5EF4-FFF2-40B4-BE49-F238E27FC236}">
                <a16:creationId xmlns:a16="http://schemas.microsoft.com/office/drawing/2014/main" id="{7492140A-C3A3-35C4-DC5D-BFC1BAFAA3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36A7C1D-65D7-C4D0-9860-B621CB881B08}"/>
              </a:ext>
            </a:extLst>
          </p:cNvPr>
          <p:cNvSpPr>
            <a:spLocks noGrp="1"/>
          </p:cNvSpPr>
          <p:nvPr>
            <p:ph type="sldNum" sz="quarter" idx="12"/>
          </p:nvPr>
        </p:nvSpPr>
        <p:spPr/>
        <p:txBody>
          <a:bodyPr/>
          <a:lstStyle/>
          <a:p>
            <a:fld id="{73ADD20C-7E7B-49F8-BA5F-356B167D37BE}" type="slidenum">
              <a:rPr lang="en-US" smtClean="0"/>
              <a:t>‹#›</a:t>
            </a:fld>
            <a:endParaRPr lang="en-US"/>
          </a:p>
        </p:txBody>
      </p:sp>
    </p:spTree>
    <p:extLst>
      <p:ext uri="{BB962C8B-B14F-4D97-AF65-F5344CB8AC3E}">
        <p14:creationId xmlns:p14="http://schemas.microsoft.com/office/powerpoint/2010/main" val="7786506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669CA2-79FD-9328-46C4-E6438580D98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0899AF0-0FE6-6FF1-D8E4-4A1BFDFF06D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33DDF7E-ABBE-158A-71FA-BEB2858537D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D5A4E90-7DD2-37C2-7850-03BE0BB03A65}"/>
              </a:ext>
            </a:extLst>
          </p:cNvPr>
          <p:cNvSpPr>
            <a:spLocks noGrp="1"/>
          </p:cNvSpPr>
          <p:nvPr>
            <p:ph type="dt" sz="half" idx="10"/>
          </p:nvPr>
        </p:nvSpPr>
        <p:spPr/>
        <p:txBody>
          <a:bodyPr/>
          <a:lstStyle/>
          <a:p>
            <a:fld id="{EE89FD8C-4A71-4A14-BFE5-4010ED15E856}" type="datetimeFigureOut">
              <a:rPr lang="en-US" smtClean="0"/>
              <a:t>12/10/2024</a:t>
            </a:fld>
            <a:endParaRPr lang="en-US"/>
          </a:p>
        </p:txBody>
      </p:sp>
      <p:sp>
        <p:nvSpPr>
          <p:cNvPr id="6" name="Footer Placeholder 5">
            <a:extLst>
              <a:ext uri="{FF2B5EF4-FFF2-40B4-BE49-F238E27FC236}">
                <a16:creationId xmlns:a16="http://schemas.microsoft.com/office/drawing/2014/main" id="{63B3770A-C98C-09D9-790B-9E533712461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1019333-6824-C412-9F4E-63B6B4A2CC35}"/>
              </a:ext>
            </a:extLst>
          </p:cNvPr>
          <p:cNvSpPr>
            <a:spLocks noGrp="1"/>
          </p:cNvSpPr>
          <p:nvPr>
            <p:ph type="sldNum" sz="quarter" idx="12"/>
          </p:nvPr>
        </p:nvSpPr>
        <p:spPr/>
        <p:txBody>
          <a:bodyPr/>
          <a:lstStyle/>
          <a:p>
            <a:fld id="{73ADD20C-7E7B-49F8-BA5F-356B167D37BE}" type="slidenum">
              <a:rPr lang="en-US" smtClean="0"/>
              <a:t>‹#›</a:t>
            </a:fld>
            <a:endParaRPr lang="en-US"/>
          </a:p>
        </p:txBody>
      </p:sp>
    </p:spTree>
    <p:extLst>
      <p:ext uri="{BB962C8B-B14F-4D97-AF65-F5344CB8AC3E}">
        <p14:creationId xmlns:p14="http://schemas.microsoft.com/office/powerpoint/2010/main" val="28561882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3DE97B-CD88-843D-3409-B7F3EC18652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BBD79DF-DA08-3506-767D-33251F4449C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7D30EBF-6142-F5FA-5C80-DB8C1701F14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ECB44BC-2C96-C47E-7800-D3D90177741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E6B27C3-A933-17E9-E2E5-F43435E5CDF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60810FB-BC30-A25B-A5F6-B9A2DE481081}"/>
              </a:ext>
            </a:extLst>
          </p:cNvPr>
          <p:cNvSpPr>
            <a:spLocks noGrp="1"/>
          </p:cNvSpPr>
          <p:nvPr>
            <p:ph type="dt" sz="half" idx="10"/>
          </p:nvPr>
        </p:nvSpPr>
        <p:spPr/>
        <p:txBody>
          <a:bodyPr/>
          <a:lstStyle/>
          <a:p>
            <a:fld id="{EE89FD8C-4A71-4A14-BFE5-4010ED15E856}" type="datetimeFigureOut">
              <a:rPr lang="en-US" smtClean="0"/>
              <a:t>12/10/2024</a:t>
            </a:fld>
            <a:endParaRPr lang="en-US"/>
          </a:p>
        </p:txBody>
      </p:sp>
      <p:sp>
        <p:nvSpPr>
          <p:cNvPr id="8" name="Footer Placeholder 7">
            <a:extLst>
              <a:ext uri="{FF2B5EF4-FFF2-40B4-BE49-F238E27FC236}">
                <a16:creationId xmlns:a16="http://schemas.microsoft.com/office/drawing/2014/main" id="{DD381FCF-62D2-E29A-E2AB-1D0C53FC26F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9745A57-72B8-F926-CCF0-E00376AB9773}"/>
              </a:ext>
            </a:extLst>
          </p:cNvPr>
          <p:cNvSpPr>
            <a:spLocks noGrp="1"/>
          </p:cNvSpPr>
          <p:nvPr>
            <p:ph type="sldNum" sz="quarter" idx="12"/>
          </p:nvPr>
        </p:nvSpPr>
        <p:spPr/>
        <p:txBody>
          <a:bodyPr/>
          <a:lstStyle/>
          <a:p>
            <a:fld id="{73ADD20C-7E7B-49F8-BA5F-356B167D37BE}" type="slidenum">
              <a:rPr lang="en-US" smtClean="0"/>
              <a:t>‹#›</a:t>
            </a:fld>
            <a:endParaRPr lang="en-US"/>
          </a:p>
        </p:txBody>
      </p:sp>
    </p:spTree>
    <p:extLst>
      <p:ext uri="{BB962C8B-B14F-4D97-AF65-F5344CB8AC3E}">
        <p14:creationId xmlns:p14="http://schemas.microsoft.com/office/powerpoint/2010/main" val="8282268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A14557-9847-D1A4-0417-C3DA3BA540A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2E9D794-AD8A-C890-782C-DB433D0A8DBE}"/>
              </a:ext>
            </a:extLst>
          </p:cNvPr>
          <p:cNvSpPr>
            <a:spLocks noGrp="1"/>
          </p:cNvSpPr>
          <p:nvPr>
            <p:ph type="dt" sz="half" idx="10"/>
          </p:nvPr>
        </p:nvSpPr>
        <p:spPr/>
        <p:txBody>
          <a:bodyPr/>
          <a:lstStyle/>
          <a:p>
            <a:fld id="{EE89FD8C-4A71-4A14-BFE5-4010ED15E856}" type="datetimeFigureOut">
              <a:rPr lang="en-US" smtClean="0"/>
              <a:t>12/10/2024</a:t>
            </a:fld>
            <a:endParaRPr lang="en-US"/>
          </a:p>
        </p:txBody>
      </p:sp>
      <p:sp>
        <p:nvSpPr>
          <p:cNvPr id="4" name="Footer Placeholder 3">
            <a:extLst>
              <a:ext uri="{FF2B5EF4-FFF2-40B4-BE49-F238E27FC236}">
                <a16:creationId xmlns:a16="http://schemas.microsoft.com/office/drawing/2014/main" id="{B7D2420A-3C6B-B6A0-0DE2-72DC9C76BC9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008D7E8-AFD6-FCBD-1E34-34D865DD21E5}"/>
              </a:ext>
            </a:extLst>
          </p:cNvPr>
          <p:cNvSpPr>
            <a:spLocks noGrp="1"/>
          </p:cNvSpPr>
          <p:nvPr>
            <p:ph type="sldNum" sz="quarter" idx="12"/>
          </p:nvPr>
        </p:nvSpPr>
        <p:spPr/>
        <p:txBody>
          <a:bodyPr/>
          <a:lstStyle/>
          <a:p>
            <a:fld id="{73ADD20C-7E7B-49F8-BA5F-356B167D37BE}" type="slidenum">
              <a:rPr lang="en-US" smtClean="0"/>
              <a:t>‹#›</a:t>
            </a:fld>
            <a:endParaRPr lang="en-US"/>
          </a:p>
        </p:txBody>
      </p:sp>
    </p:spTree>
    <p:extLst>
      <p:ext uri="{BB962C8B-B14F-4D97-AF65-F5344CB8AC3E}">
        <p14:creationId xmlns:p14="http://schemas.microsoft.com/office/powerpoint/2010/main" val="42031411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664EA6A-C036-C581-0D27-119B16EF7D55}"/>
              </a:ext>
            </a:extLst>
          </p:cNvPr>
          <p:cNvSpPr>
            <a:spLocks noGrp="1"/>
          </p:cNvSpPr>
          <p:nvPr>
            <p:ph type="dt" sz="half" idx="10"/>
          </p:nvPr>
        </p:nvSpPr>
        <p:spPr/>
        <p:txBody>
          <a:bodyPr/>
          <a:lstStyle/>
          <a:p>
            <a:fld id="{EE89FD8C-4A71-4A14-BFE5-4010ED15E856}" type="datetimeFigureOut">
              <a:rPr lang="en-US" smtClean="0"/>
              <a:t>12/10/2024</a:t>
            </a:fld>
            <a:endParaRPr lang="en-US"/>
          </a:p>
        </p:txBody>
      </p:sp>
      <p:sp>
        <p:nvSpPr>
          <p:cNvPr id="3" name="Footer Placeholder 2">
            <a:extLst>
              <a:ext uri="{FF2B5EF4-FFF2-40B4-BE49-F238E27FC236}">
                <a16:creationId xmlns:a16="http://schemas.microsoft.com/office/drawing/2014/main" id="{470E492C-27F1-6B84-F771-48EF3F1092A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34B0893-D9C7-A49C-BB81-919490772827}"/>
              </a:ext>
            </a:extLst>
          </p:cNvPr>
          <p:cNvSpPr>
            <a:spLocks noGrp="1"/>
          </p:cNvSpPr>
          <p:nvPr>
            <p:ph type="sldNum" sz="quarter" idx="12"/>
          </p:nvPr>
        </p:nvSpPr>
        <p:spPr/>
        <p:txBody>
          <a:bodyPr/>
          <a:lstStyle/>
          <a:p>
            <a:fld id="{73ADD20C-7E7B-49F8-BA5F-356B167D37BE}" type="slidenum">
              <a:rPr lang="en-US" smtClean="0"/>
              <a:t>‹#›</a:t>
            </a:fld>
            <a:endParaRPr lang="en-US"/>
          </a:p>
        </p:txBody>
      </p:sp>
    </p:spTree>
    <p:extLst>
      <p:ext uri="{BB962C8B-B14F-4D97-AF65-F5344CB8AC3E}">
        <p14:creationId xmlns:p14="http://schemas.microsoft.com/office/powerpoint/2010/main" val="34104304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64A355-31E9-DB35-32A1-7B3C6DAAB9B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526AB4F-417B-8AE2-662D-C22265CEF93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2AAA265-4C3C-28EA-1A59-801F764D156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422EBC0-D986-1429-DD26-39A361D6CCB5}"/>
              </a:ext>
            </a:extLst>
          </p:cNvPr>
          <p:cNvSpPr>
            <a:spLocks noGrp="1"/>
          </p:cNvSpPr>
          <p:nvPr>
            <p:ph type="dt" sz="half" idx="10"/>
          </p:nvPr>
        </p:nvSpPr>
        <p:spPr/>
        <p:txBody>
          <a:bodyPr/>
          <a:lstStyle/>
          <a:p>
            <a:fld id="{EE89FD8C-4A71-4A14-BFE5-4010ED15E856}" type="datetimeFigureOut">
              <a:rPr lang="en-US" smtClean="0"/>
              <a:t>12/10/2024</a:t>
            </a:fld>
            <a:endParaRPr lang="en-US"/>
          </a:p>
        </p:txBody>
      </p:sp>
      <p:sp>
        <p:nvSpPr>
          <p:cNvPr id="6" name="Footer Placeholder 5">
            <a:extLst>
              <a:ext uri="{FF2B5EF4-FFF2-40B4-BE49-F238E27FC236}">
                <a16:creationId xmlns:a16="http://schemas.microsoft.com/office/drawing/2014/main" id="{8F62ED68-D429-9A18-88E3-49926B632B6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FFF0711-04B8-3D0F-B46E-61B0F88F13B1}"/>
              </a:ext>
            </a:extLst>
          </p:cNvPr>
          <p:cNvSpPr>
            <a:spLocks noGrp="1"/>
          </p:cNvSpPr>
          <p:nvPr>
            <p:ph type="sldNum" sz="quarter" idx="12"/>
          </p:nvPr>
        </p:nvSpPr>
        <p:spPr/>
        <p:txBody>
          <a:bodyPr/>
          <a:lstStyle/>
          <a:p>
            <a:fld id="{73ADD20C-7E7B-49F8-BA5F-356B167D37BE}" type="slidenum">
              <a:rPr lang="en-US" smtClean="0"/>
              <a:t>‹#›</a:t>
            </a:fld>
            <a:endParaRPr lang="en-US"/>
          </a:p>
        </p:txBody>
      </p:sp>
    </p:spTree>
    <p:extLst>
      <p:ext uri="{BB962C8B-B14F-4D97-AF65-F5344CB8AC3E}">
        <p14:creationId xmlns:p14="http://schemas.microsoft.com/office/powerpoint/2010/main" val="28207631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994000-B918-218A-8E1A-CA884D6108F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F5C75EE-DAC2-383B-18A4-2DA34BAC63F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F8F3686-D727-12C5-8376-42D6BDFB8C6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507972F-457C-A54B-40D5-F5D10F6D9127}"/>
              </a:ext>
            </a:extLst>
          </p:cNvPr>
          <p:cNvSpPr>
            <a:spLocks noGrp="1"/>
          </p:cNvSpPr>
          <p:nvPr>
            <p:ph type="dt" sz="half" idx="10"/>
          </p:nvPr>
        </p:nvSpPr>
        <p:spPr/>
        <p:txBody>
          <a:bodyPr/>
          <a:lstStyle/>
          <a:p>
            <a:fld id="{EE89FD8C-4A71-4A14-BFE5-4010ED15E856}" type="datetimeFigureOut">
              <a:rPr lang="en-US" smtClean="0"/>
              <a:t>12/10/2024</a:t>
            </a:fld>
            <a:endParaRPr lang="en-US"/>
          </a:p>
        </p:txBody>
      </p:sp>
      <p:sp>
        <p:nvSpPr>
          <p:cNvPr id="6" name="Footer Placeholder 5">
            <a:extLst>
              <a:ext uri="{FF2B5EF4-FFF2-40B4-BE49-F238E27FC236}">
                <a16:creationId xmlns:a16="http://schemas.microsoft.com/office/drawing/2014/main" id="{B026A193-3FB9-EBFC-F3ED-483BE336D82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7A166C9-A44F-E1D1-B7F7-30EEABCE11C4}"/>
              </a:ext>
            </a:extLst>
          </p:cNvPr>
          <p:cNvSpPr>
            <a:spLocks noGrp="1"/>
          </p:cNvSpPr>
          <p:nvPr>
            <p:ph type="sldNum" sz="quarter" idx="12"/>
          </p:nvPr>
        </p:nvSpPr>
        <p:spPr/>
        <p:txBody>
          <a:bodyPr/>
          <a:lstStyle/>
          <a:p>
            <a:fld id="{73ADD20C-7E7B-49F8-BA5F-356B167D37BE}" type="slidenum">
              <a:rPr lang="en-US" smtClean="0"/>
              <a:t>‹#›</a:t>
            </a:fld>
            <a:endParaRPr lang="en-US"/>
          </a:p>
        </p:txBody>
      </p:sp>
    </p:spTree>
    <p:extLst>
      <p:ext uri="{BB962C8B-B14F-4D97-AF65-F5344CB8AC3E}">
        <p14:creationId xmlns:p14="http://schemas.microsoft.com/office/powerpoint/2010/main" val="7848513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tint val="44500"/>
                <a:satMod val="160000"/>
              </a:schemeClr>
            </a:gs>
            <a:gs pos="17000">
              <a:schemeClr val="bg1"/>
            </a:gs>
          </a:gsLst>
          <a:lin ang="16200000" scaled="1"/>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3A0160E-5882-B21F-7053-ACB5C940282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FA9BB8A-3219-3070-50EC-C9D249A403A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F7CD62E-F124-8FC3-1952-7E51D7FBC6A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E89FD8C-4A71-4A14-BFE5-4010ED15E856}" type="datetimeFigureOut">
              <a:rPr lang="en-US" smtClean="0"/>
              <a:t>12/10/2024</a:t>
            </a:fld>
            <a:endParaRPr lang="en-US"/>
          </a:p>
        </p:txBody>
      </p:sp>
      <p:sp>
        <p:nvSpPr>
          <p:cNvPr id="5" name="Footer Placeholder 4">
            <a:extLst>
              <a:ext uri="{FF2B5EF4-FFF2-40B4-BE49-F238E27FC236}">
                <a16:creationId xmlns:a16="http://schemas.microsoft.com/office/drawing/2014/main" id="{5BD5518F-58BD-4103-A6DC-7D72EB744CA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6725C21-7664-73AF-7D9D-895ED6F5D90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3ADD20C-7E7B-49F8-BA5F-356B167D37BE}" type="slidenum">
              <a:rPr lang="en-US" smtClean="0"/>
              <a:t>‹#›</a:t>
            </a:fld>
            <a:endParaRPr lang="en-US"/>
          </a:p>
        </p:txBody>
      </p:sp>
    </p:spTree>
    <p:extLst>
      <p:ext uri="{BB962C8B-B14F-4D97-AF65-F5344CB8AC3E}">
        <p14:creationId xmlns:p14="http://schemas.microsoft.com/office/powerpoint/2010/main" val="20685771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8" Type="http://schemas.openxmlformats.org/officeDocument/2006/relationships/image" Target="../media/image32.png"/><Relationship Id="rId13" Type="http://schemas.openxmlformats.org/officeDocument/2006/relationships/image" Target="../media/image25.svg"/><Relationship Id="rId3" Type="http://schemas.openxmlformats.org/officeDocument/2006/relationships/image" Target="../media/image15.png"/><Relationship Id="rId7" Type="http://schemas.openxmlformats.org/officeDocument/2006/relationships/image" Target="../media/image19.svg"/><Relationship Id="rId12" Type="http://schemas.openxmlformats.org/officeDocument/2006/relationships/image" Target="../media/image24.png"/><Relationship Id="rId2" Type="http://schemas.microsoft.com/office/2017/06/relationships/model3d" Target="../media/model3d1.glb"/><Relationship Id="rId1" Type="http://schemas.openxmlformats.org/officeDocument/2006/relationships/slideLayout" Target="../slideLayouts/slideLayout1.xml"/><Relationship Id="rId6" Type="http://schemas.openxmlformats.org/officeDocument/2006/relationships/image" Target="../media/image18.png"/><Relationship Id="rId11" Type="http://schemas.openxmlformats.org/officeDocument/2006/relationships/image" Target="../media/image23.svg"/><Relationship Id="rId5" Type="http://schemas.openxmlformats.org/officeDocument/2006/relationships/image" Target="../media/image29.svg"/><Relationship Id="rId15" Type="http://schemas.openxmlformats.org/officeDocument/2006/relationships/image" Target="../media/image27.svg"/><Relationship Id="rId10" Type="http://schemas.openxmlformats.org/officeDocument/2006/relationships/image" Target="../media/image22.png"/><Relationship Id="rId4" Type="http://schemas.openxmlformats.org/officeDocument/2006/relationships/image" Target="../media/image28.png"/><Relationship Id="rId9" Type="http://schemas.openxmlformats.org/officeDocument/2006/relationships/image" Target="../media/image33.svg"/><Relationship Id="rId14" Type="http://schemas.openxmlformats.org/officeDocument/2006/relationships/image" Target="../media/image26.png"/></Relationships>
</file>

<file path=ppt/slides/_rels/slide11.xml.rels><?xml version="1.0" encoding="UTF-8" standalone="yes"?>
<Relationships xmlns="http://schemas.openxmlformats.org/package/2006/relationships"><Relationship Id="rId8" Type="http://schemas.openxmlformats.org/officeDocument/2006/relationships/image" Target="../media/image20.png"/><Relationship Id="rId13" Type="http://schemas.openxmlformats.org/officeDocument/2006/relationships/image" Target="../media/image25.svg"/><Relationship Id="rId3" Type="http://schemas.openxmlformats.org/officeDocument/2006/relationships/image" Target="../media/image15.png"/><Relationship Id="rId7" Type="http://schemas.openxmlformats.org/officeDocument/2006/relationships/image" Target="../media/image19.svg"/><Relationship Id="rId12" Type="http://schemas.openxmlformats.org/officeDocument/2006/relationships/image" Target="../media/image24.png"/><Relationship Id="rId2" Type="http://schemas.microsoft.com/office/2017/06/relationships/model3d" Target="../media/model3d1.glb"/><Relationship Id="rId1" Type="http://schemas.openxmlformats.org/officeDocument/2006/relationships/slideLayout" Target="../slideLayouts/slideLayout1.xml"/><Relationship Id="rId6" Type="http://schemas.openxmlformats.org/officeDocument/2006/relationships/image" Target="../media/image18.png"/><Relationship Id="rId11" Type="http://schemas.openxmlformats.org/officeDocument/2006/relationships/image" Target="../media/image35.svg"/><Relationship Id="rId5" Type="http://schemas.openxmlformats.org/officeDocument/2006/relationships/image" Target="../media/image29.svg"/><Relationship Id="rId15" Type="http://schemas.openxmlformats.org/officeDocument/2006/relationships/image" Target="../media/image27.svg"/><Relationship Id="rId10" Type="http://schemas.openxmlformats.org/officeDocument/2006/relationships/image" Target="../media/image34.png"/><Relationship Id="rId4" Type="http://schemas.openxmlformats.org/officeDocument/2006/relationships/image" Target="../media/image28.png"/><Relationship Id="rId9" Type="http://schemas.openxmlformats.org/officeDocument/2006/relationships/image" Target="../media/image21.svg"/><Relationship Id="rId14" Type="http://schemas.openxmlformats.org/officeDocument/2006/relationships/image" Target="../media/image26.png"/></Relationships>
</file>

<file path=ppt/slides/_rels/slide12.xml.rels><?xml version="1.0" encoding="UTF-8" standalone="yes"?>
<Relationships xmlns="http://schemas.openxmlformats.org/package/2006/relationships"><Relationship Id="rId8" Type="http://schemas.openxmlformats.org/officeDocument/2006/relationships/image" Target="../media/image20.png"/><Relationship Id="rId13" Type="http://schemas.openxmlformats.org/officeDocument/2006/relationships/image" Target="../media/image37.svg"/><Relationship Id="rId3" Type="http://schemas.openxmlformats.org/officeDocument/2006/relationships/image" Target="../media/image15.png"/><Relationship Id="rId7" Type="http://schemas.openxmlformats.org/officeDocument/2006/relationships/image" Target="../media/image19.svg"/><Relationship Id="rId12" Type="http://schemas.openxmlformats.org/officeDocument/2006/relationships/image" Target="../media/image36.png"/><Relationship Id="rId2" Type="http://schemas.microsoft.com/office/2017/06/relationships/model3d" Target="../media/model3d1.glb"/><Relationship Id="rId1" Type="http://schemas.openxmlformats.org/officeDocument/2006/relationships/slideLayout" Target="../slideLayouts/slideLayout1.xml"/><Relationship Id="rId6" Type="http://schemas.openxmlformats.org/officeDocument/2006/relationships/image" Target="../media/image18.png"/><Relationship Id="rId11" Type="http://schemas.openxmlformats.org/officeDocument/2006/relationships/image" Target="../media/image23.svg"/><Relationship Id="rId5" Type="http://schemas.openxmlformats.org/officeDocument/2006/relationships/image" Target="../media/image29.svg"/><Relationship Id="rId15" Type="http://schemas.openxmlformats.org/officeDocument/2006/relationships/image" Target="../media/image27.svg"/><Relationship Id="rId10" Type="http://schemas.openxmlformats.org/officeDocument/2006/relationships/image" Target="../media/image22.png"/><Relationship Id="rId4" Type="http://schemas.openxmlformats.org/officeDocument/2006/relationships/image" Target="../media/image28.png"/><Relationship Id="rId9" Type="http://schemas.openxmlformats.org/officeDocument/2006/relationships/image" Target="../media/image21.svg"/><Relationship Id="rId14" Type="http://schemas.openxmlformats.org/officeDocument/2006/relationships/image" Target="../media/image26.png"/></Relationships>
</file>

<file path=ppt/slides/_rels/slide13.xml.rels><?xml version="1.0" encoding="UTF-8" standalone="yes"?>
<Relationships xmlns="http://schemas.openxmlformats.org/package/2006/relationships"><Relationship Id="rId8" Type="http://schemas.openxmlformats.org/officeDocument/2006/relationships/image" Target="../media/image20.png"/><Relationship Id="rId13" Type="http://schemas.openxmlformats.org/officeDocument/2006/relationships/image" Target="../media/image25.svg"/><Relationship Id="rId3" Type="http://schemas.openxmlformats.org/officeDocument/2006/relationships/image" Target="../media/image15.png"/><Relationship Id="rId7" Type="http://schemas.openxmlformats.org/officeDocument/2006/relationships/image" Target="../media/image19.svg"/><Relationship Id="rId12" Type="http://schemas.openxmlformats.org/officeDocument/2006/relationships/image" Target="../media/image24.png"/><Relationship Id="rId2" Type="http://schemas.microsoft.com/office/2017/06/relationships/model3d" Target="../media/model3d1.glb"/><Relationship Id="rId1" Type="http://schemas.openxmlformats.org/officeDocument/2006/relationships/slideLayout" Target="../slideLayouts/slideLayout1.xml"/><Relationship Id="rId6" Type="http://schemas.openxmlformats.org/officeDocument/2006/relationships/image" Target="../media/image18.png"/><Relationship Id="rId11" Type="http://schemas.openxmlformats.org/officeDocument/2006/relationships/image" Target="../media/image23.svg"/><Relationship Id="rId5" Type="http://schemas.openxmlformats.org/officeDocument/2006/relationships/image" Target="../media/image29.svg"/><Relationship Id="rId15" Type="http://schemas.openxmlformats.org/officeDocument/2006/relationships/image" Target="../media/image39.svg"/><Relationship Id="rId10" Type="http://schemas.openxmlformats.org/officeDocument/2006/relationships/image" Target="../media/image22.png"/><Relationship Id="rId4" Type="http://schemas.openxmlformats.org/officeDocument/2006/relationships/image" Target="../media/image28.png"/><Relationship Id="rId9" Type="http://schemas.openxmlformats.org/officeDocument/2006/relationships/image" Target="../media/image21.svg"/><Relationship Id="rId14" Type="http://schemas.openxmlformats.org/officeDocument/2006/relationships/image" Target="../media/image38.png"/></Relationships>
</file>

<file path=ppt/slides/_rels/slide14.xml.rels><?xml version="1.0" encoding="UTF-8" standalone="yes"?>
<Relationships xmlns="http://schemas.openxmlformats.org/package/2006/relationships"><Relationship Id="rId8" Type="http://schemas.openxmlformats.org/officeDocument/2006/relationships/image" Target="../media/image32.png"/><Relationship Id="rId13" Type="http://schemas.openxmlformats.org/officeDocument/2006/relationships/image" Target="../media/image37.svg"/><Relationship Id="rId3" Type="http://schemas.openxmlformats.org/officeDocument/2006/relationships/image" Target="../media/image15.png"/><Relationship Id="rId7" Type="http://schemas.openxmlformats.org/officeDocument/2006/relationships/image" Target="../media/image31.svg"/><Relationship Id="rId12" Type="http://schemas.openxmlformats.org/officeDocument/2006/relationships/image" Target="../media/image36.png"/><Relationship Id="rId2" Type="http://schemas.microsoft.com/office/2017/06/relationships/model3d" Target="../media/model3d1.glb"/><Relationship Id="rId1" Type="http://schemas.openxmlformats.org/officeDocument/2006/relationships/slideLayout" Target="../slideLayouts/slideLayout1.xml"/><Relationship Id="rId6" Type="http://schemas.openxmlformats.org/officeDocument/2006/relationships/image" Target="../media/image30.png"/><Relationship Id="rId11" Type="http://schemas.openxmlformats.org/officeDocument/2006/relationships/image" Target="../media/image35.svg"/><Relationship Id="rId5" Type="http://schemas.openxmlformats.org/officeDocument/2006/relationships/image" Target="../media/image17.svg"/><Relationship Id="rId15" Type="http://schemas.openxmlformats.org/officeDocument/2006/relationships/image" Target="../media/image39.svg"/><Relationship Id="rId10" Type="http://schemas.openxmlformats.org/officeDocument/2006/relationships/image" Target="../media/image34.png"/><Relationship Id="rId4" Type="http://schemas.openxmlformats.org/officeDocument/2006/relationships/image" Target="../media/image16.png"/><Relationship Id="rId9" Type="http://schemas.openxmlformats.org/officeDocument/2006/relationships/image" Target="../media/image33.svg"/><Relationship Id="rId14" Type="http://schemas.openxmlformats.org/officeDocument/2006/relationships/image" Target="../media/image38.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microsoft.com/office/2017/06/relationships/model3d" Target="../media/model3d1.glb"/><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microsoft.com/office/2017/06/relationships/model3d" Target="../media/model3d1.glb"/><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1.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8" Type="http://schemas.openxmlformats.org/officeDocument/2006/relationships/image" Target="../media/image20.png"/><Relationship Id="rId13" Type="http://schemas.openxmlformats.org/officeDocument/2006/relationships/image" Target="../media/image25.svg"/><Relationship Id="rId3" Type="http://schemas.openxmlformats.org/officeDocument/2006/relationships/image" Target="../media/image15.png"/><Relationship Id="rId7" Type="http://schemas.openxmlformats.org/officeDocument/2006/relationships/image" Target="../media/image19.svg"/><Relationship Id="rId12" Type="http://schemas.openxmlformats.org/officeDocument/2006/relationships/image" Target="../media/image24.png"/><Relationship Id="rId2" Type="http://schemas.microsoft.com/office/2017/06/relationships/model3d" Target="../media/model3d1.glb"/><Relationship Id="rId1" Type="http://schemas.openxmlformats.org/officeDocument/2006/relationships/slideLayout" Target="../slideLayouts/slideLayout1.xml"/><Relationship Id="rId6" Type="http://schemas.openxmlformats.org/officeDocument/2006/relationships/image" Target="../media/image18.png"/><Relationship Id="rId11" Type="http://schemas.openxmlformats.org/officeDocument/2006/relationships/image" Target="../media/image23.svg"/><Relationship Id="rId5" Type="http://schemas.openxmlformats.org/officeDocument/2006/relationships/image" Target="../media/image17.svg"/><Relationship Id="rId15" Type="http://schemas.openxmlformats.org/officeDocument/2006/relationships/image" Target="../media/image27.svg"/><Relationship Id="rId10" Type="http://schemas.openxmlformats.org/officeDocument/2006/relationships/image" Target="../media/image22.png"/><Relationship Id="rId4" Type="http://schemas.openxmlformats.org/officeDocument/2006/relationships/image" Target="../media/image16.png"/><Relationship Id="rId9" Type="http://schemas.openxmlformats.org/officeDocument/2006/relationships/image" Target="../media/image21.svg"/><Relationship Id="rId14" Type="http://schemas.openxmlformats.org/officeDocument/2006/relationships/image" Target="../media/image26.png"/></Relationships>
</file>

<file path=ppt/slides/_rels/slide9.xml.rels><?xml version="1.0" encoding="UTF-8" standalone="yes"?>
<Relationships xmlns="http://schemas.openxmlformats.org/package/2006/relationships"><Relationship Id="rId8" Type="http://schemas.openxmlformats.org/officeDocument/2006/relationships/image" Target="../media/image20.png"/><Relationship Id="rId13" Type="http://schemas.openxmlformats.org/officeDocument/2006/relationships/image" Target="../media/image25.svg"/><Relationship Id="rId3" Type="http://schemas.openxmlformats.org/officeDocument/2006/relationships/image" Target="../media/image15.png"/><Relationship Id="rId7" Type="http://schemas.openxmlformats.org/officeDocument/2006/relationships/image" Target="../media/image31.svg"/><Relationship Id="rId12" Type="http://schemas.openxmlformats.org/officeDocument/2006/relationships/image" Target="../media/image24.png"/><Relationship Id="rId2" Type="http://schemas.microsoft.com/office/2017/06/relationships/model3d" Target="../media/model3d1.glb"/><Relationship Id="rId1" Type="http://schemas.openxmlformats.org/officeDocument/2006/relationships/slideLayout" Target="../slideLayouts/slideLayout1.xml"/><Relationship Id="rId6" Type="http://schemas.openxmlformats.org/officeDocument/2006/relationships/image" Target="../media/image30.png"/><Relationship Id="rId11" Type="http://schemas.openxmlformats.org/officeDocument/2006/relationships/image" Target="../media/image23.svg"/><Relationship Id="rId5" Type="http://schemas.openxmlformats.org/officeDocument/2006/relationships/image" Target="../media/image29.svg"/><Relationship Id="rId15" Type="http://schemas.openxmlformats.org/officeDocument/2006/relationships/image" Target="../media/image27.svg"/><Relationship Id="rId10" Type="http://schemas.openxmlformats.org/officeDocument/2006/relationships/image" Target="../media/image22.png"/><Relationship Id="rId4" Type="http://schemas.openxmlformats.org/officeDocument/2006/relationships/image" Target="../media/image28.png"/><Relationship Id="rId9" Type="http://schemas.openxmlformats.org/officeDocument/2006/relationships/image" Target="../media/image21.svg"/><Relationship Id="rId14" Type="http://schemas.openxmlformats.org/officeDocument/2006/relationships/image" Target="../media/image2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98AADA2-462D-915E-F438-43FE9201A6A2}"/>
              </a:ext>
            </a:extLst>
          </p:cNvPr>
          <p:cNvSpPr/>
          <p:nvPr/>
        </p:nvSpPr>
        <p:spPr>
          <a:xfrm>
            <a:off x="1" y="0"/>
            <a:ext cx="12191999" cy="13716000"/>
          </a:xfrm>
          <a:prstGeom prst="rect">
            <a:avLst/>
          </a:prstGeom>
          <a:gradFill>
            <a:gsLst>
              <a:gs pos="0">
                <a:schemeClr val="tx1"/>
              </a:gs>
              <a:gs pos="100000">
                <a:schemeClr val="bg1">
                  <a:alpha val="0"/>
                </a:schemeClr>
              </a:gs>
              <a:gs pos="51000">
                <a:srgbClr val="24368A"/>
              </a:gs>
            </a:gsLst>
            <a:lin ang="54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5" name="Rectangle 4">
            <a:extLst>
              <a:ext uri="{FF2B5EF4-FFF2-40B4-BE49-F238E27FC236}">
                <a16:creationId xmlns:a16="http://schemas.microsoft.com/office/drawing/2014/main" id="{DF874BBA-0904-ED4D-DE9F-200473954DC6}"/>
              </a:ext>
            </a:extLst>
          </p:cNvPr>
          <p:cNvSpPr/>
          <p:nvPr/>
        </p:nvSpPr>
        <p:spPr>
          <a:xfrm>
            <a:off x="-1"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s-Latn-BA" dirty="0"/>
          </a:p>
        </p:txBody>
      </p:sp>
      <p:pic>
        <p:nvPicPr>
          <p:cNvPr id="6" name="Picture 4">
            <a:extLst>
              <a:ext uri="{FF2B5EF4-FFF2-40B4-BE49-F238E27FC236}">
                <a16:creationId xmlns:a16="http://schemas.microsoft.com/office/drawing/2014/main" id="{52F640E3-A3E8-EDFC-0EB9-9BABD054DC1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p:blipFill>
        <p:spPr bwMode="auto">
          <a:xfrm>
            <a:off x="5485876" y="2817584"/>
            <a:ext cx="1220245" cy="1222831"/>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7BC35CCF-52FC-D83E-F7B3-FD53EF20DA71}"/>
              </a:ext>
            </a:extLst>
          </p:cNvPr>
          <p:cNvSpPr txBox="1"/>
          <p:nvPr/>
        </p:nvSpPr>
        <p:spPr>
          <a:xfrm>
            <a:off x="2401823" y="9048982"/>
            <a:ext cx="7388352" cy="993734"/>
          </a:xfrm>
          <a:prstGeom prst="rect">
            <a:avLst/>
          </a:prstGeom>
          <a:noFill/>
        </p:spPr>
        <p:txBody>
          <a:bodyPr wrap="square" rtlCol="0">
            <a:spAutoFit/>
          </a:bodyPr>
          <a:lstStyle/>
          <a:p>
            <a:pPr algn="ctr">
              <a:lnSpc>
                <a:spcPct val="85000"/>
              </a:lnSpc>
            </a:pPr>
            <a:r>
              <a:rPr lang="en-US" sz="2400" dirty="0">
                <a:solidFill>
                  <a:schemeClr val="bg1"/>
                </a:solidFill>
                <a:latin typeface="Poppins Light" pitchFamily="2" charset="77"/>
                <a:cs typeface="Poppins Light" pitchFamily="2" charset="77"/>
              </a:rPr>
              <a:t>Analog Computer</a:t>
            </a:r>
            <a:r>
              <a:rPr lang="en-BA" sz="6600" dirty="0">
                <a:solidFill>
                  <a:schemeClr val="bg1"/>
                </a:solidFill>
                <a:latin typeface="Poppins Light" pitchFamily="2" charset="77"/>
                <a:cs typeface="Poppins Light" pitchFamily="2" charset="77"/>
              </a:rPr>
              <a:t> </a:t>
            </a:r>
          </a:p>
        </p:txBody>
      </p:sp>
      <mc:AlternateContent xmlns:mc="http://schemas.openxmlformats.org/markup-compatibility/2006">
        <mc:Choice xmlns:am3d="http://schemas.microsoft.com/office/drawing/2017/model3d" Requires="am3d">
          <p:graphicFrame>
            <p:nvGraphicFramePr>
              <p:cNvPr id="8" name="3D Model 7">
                <a:extLst>
                  <a:ext uri="{FF2B5EF4-FFF2-40B4-BE49-F238E27FC236}">
                    <a16:creationId xmlns:a16="http://schemas.microsoft.com/office/drawing/2014/main" id="{80FC6DC6-80E2-1A10-1050-8FC664A4AE58}"/>
                  </a:ext>
                </a:extLst>
              </p:cNvPr>
              <p:cNvGraphicFramePr>
                <a:graphicFrameLocks noChangeAspect="1"/>
              </p:cNvGraphicFramePr>
              <p:nvPr>
                <p:extLst>
                  <p:ext uri="{D42A27DB-BD31-4B8C-83A1-F6EECF244321}">
                    <p14:modId xmlns:p14="http://schemas.microsoft.com/office/powerpoint/2010/main" val="64168727"/>
                  </p:ext>
                </p:extLst>
              </p:nvPr>
            </p:nvGraphicFramePr>
            <p:xfrm rot="5400000">
              <a:off x="5149723" y="10531873"/>
              <a:ext cx="2068146" cy="10492986"/>
            </p:xfrm>
            <a:graphic>
              <a:graphicData uri="http://schemas.microsoft.com/office/drawing/2017/model3d">
                <am3d:model3d r:embed="rId3">
                  <am3d:spPr>
                    <a:xfrm rot="5400000">
                      <a:off x="0" y="0"/>
                      <a:ext cx="2068146" cy="10492986"/>
                    </a:xfrm>
                    <a:prstGeom prst="rect">
                      <a:avLst/>
                    </a:prstGeom>
                  </am3d:spPr>
                  <am3d:camera>
                    <am3d:pos x="0" y="0" z="52548620"/>
                    <am3d:up dx="0" dy="36000000" dz="0"/>
                    <am3d:lookAt x="0" y="0" z="0"/>
                    <am3d:perspective fov="2700000"/>
                  </am3d:camera>
                  <am3d:trans>
                    <am3d:meterPerModelUnit n="6775063" d="1000000"/>
                    <am3d:preTrans dx="13257" dy="-18048762" dz="444858"/>
                    <am3d:scale>
                      <am3d:sx n="1000000" d="1000000"/>
                      <am3d:sy n="1000000" d="1000000"/>
                      <am3d:sz n="1000000" d="1000000"/>
                    </am3d:scale>
                    <am3d:rot ax="521491" ay="4227855" az="491887"/>
                    <am3d:postTrans dx="0" dy="0" dz="0"/>
                  </am3d:trans>
                  <am3d:raster rName="Office3DRenderer" rVer="16.0.8326">
                    <am3d:blip r:embed="rId4"/>
                  </am3d:raster>
                  <am3d:objViewport viewportSz="1105125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8" name="3D Model 7">
                <a:extLst>
                  <a:ext uri="{FF2B5EF4-FFF2-40B4-BE49-F238E27FC236}">
                    <a16:creationId xmlns:a16="http://schemas.microsoft.com/office/drawing/2014/main" id="{80FC6DC6-80E2-1A10-1050-8FC664A4AE58}"/>
                  </a:ext>
                </a:extLst>
              </p:cNvPr>
              <p:cNvPicPr>
                <a:picLocks noGrp="1" noRot="1" noChangeAspect="1" noMove="1" noResize="1" noEditPoints="1" noAdjustHandles="1" noChangeArrowheads="1" noChangeShapeType="1" noCrop="1"/>
              </p:cNvPicPr>
              <p:nvPr/>
            </p:nvPicPr>
            <p:blipFill>
              <a:blip r:embed="rId4"/>
              <a:stretch>
                <a:fillRect/>
              </a:stretch>
            </p:blipFill>
            <p:spPr>
              <a:xfrm rot="5400000">
                <a:off x="5149723" y="10531873"/>
                <a:ext cx="2068146" cy="10492986"/>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9" name="3D Model 8">
                <a:extLst>
                  <a:ext uri="{FF2B5EF4-FFF2-40B4-BE49-F238E27FC236}">
                    <a16:creationId xmlns:a16="http://schemas.microsoft.com/office/drawing/2014/main" id="{84D3D318-A700-D76D-BB62-1C50FA483413}"/>
                  </a:ext>
                </a:extLst>
              </p:cNvPr>
              <p:cNvGraphicFramePr>
                <a:graphicFrameLocks noChangeAspect="1"/>
              </p:cNvGraphicFramePr>
              <p:nvPr>
                <p:extLst>
                  <p:ext uri="{D42A27DB-BD31-4B8C-83A1-F6EECF244321}">
                    <p14:modId xmlns:p14="http://schemas.microsoft.com/office/powerpoint/2010/main" val="358019634"/>
                  </p:ext>
                </p:extLst>
              </p:nvPr>
            </p:nvGraphicFramePr>
            <p:xfrm rot="5400000">
              <a:off x="4878011" y="12145825"/>
              <a:ext cx="2435978" cy="10149904"/>
            </p:xfrm>
            <a:graphic>
              <a:graphicData uri="http://schemas.microsoft.com/office/drawing/2017/model3d">
                <am3d:model3d r:embed="rId3">
                  <am3d:spPr>
                    <a:xfrm rot="5400000">
                      <a:off x="0" y="0"/>
                      <a:ext cx="2435978" cy="10149904"/>
                    </a:xfrm>
                    <a:prstGeom prst="rect">
                      <a:avLst/>
                    </a:prstGeom>
                  </am3d:spPr>
                  <am3d:camera>
                    <am3d:pos x="0" y="0" z="52548620"/>
                    <am3d:up dx="0" dy="36000000" dz="0"/>
                    <am3d:lookAt x="0" y="0" z="0"/>
                    <am3d:perspective fov="2700000"/>
                  </am3d:camera>
                  <am3d:trans>
                    <am3d:meterPerModelUnit n="6775063" d="1000000"/>
                    <am3d:preTrans dx="13257" dy="-18048762" dz="444858"/>
                    <am3d:scale>
                      <am3d:sx n="1000000" d="1000000"/>
                      <am3d:sy n="1000000" d="1000000"/>
                      <am3d:sz n="1000000" d="1000000"/>
                    </am3d:scale>
                    <am3d:rot ax="10775108" ay="-4256557" az="-10776462"/>
                    <am3d:postTrans dx="0" dy="0" dz="0"/>
                  </am3d:trans>
                  <am3d:raster rName="Office3DRenderer" rVer="16.0.8326">
                    <am3d:blip r:embed="rId5"/>
                  </am3d:raster>
                  <am3d:objViewport viewportSz="10733523"/>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9" name="3D Model 8">
                <a:extLst>
                  <a:ext uri="{FF2B5EF4-FFF2-40B4-BE49-F238E27FC236}">
                    <a16:creationId xmlns:a16="http://schemas.microsoft.com/office/drawing/2014/main" id="{84D3D318-A700-D76D-BB62-1C50FA483413}"/>
                  </a:ext>
                </a:extLst>
              </p:cNvPr>
              <p:cNvPicPr>
                <a:picLocks noGrp="1" noRot="1" noChangeAspect="1" noMove="1" noResize="1" noEditPoints="1" noAdjustHandles="1" noChangeArrowheads="1" noChangeShapeType="1" noCrop="1"/>
              </p:cNvPicPr>
              <p:nvPr/>
            </p:nvPicPr>
            <p:blipFill>
              <a:blip r:embed="rId5"/>
              <a:stretch>
                <a:fillRect/>
              </a:stretch>
            </p:blipFill>
            <p:spPr>
              <a:xfrm rot="5400000">
                <a:off x="4878011" y="12145825"/>
                <a:ext cx="2435978" cy="10149904"/>
              </a:xfrm>
              <a:prstGeom prst="rect">
                <a:avLst/>
              </a:prstGeom>
            </p:spPr>
          </p:pic>
        </mc:Fallback>
      </mc:AlternateContent>
      <p:sp>
        <p:nvSpPr>
          <p:cNvPr id="10" name="TextBox 9">
            <a:extLst>
              <a:ext uri="{FF2B5EF4-FFF2-40B4-BE49-F238E27FC236}">
                <a16:creationId xmlns:a16="http://schemas.microsoft.com/office/drawing/2014/main" id="{98EA22C8-1B50-F771-E352-BAA3CE6C66F3}"/>
              </a:ext>
            </a:extLst>
          </p:cNvPr>
          <p:cNvSpPr txBox="1"/>
          <p:nvPr/>
        </p:nvSpPr>
        <p:spPr>
          <a:xfrm>
            <a:off x="2401823" y="9947277"/>
            <a:ext cx="7388352" cy="1045671"/>
          </a:xfrm>
          <a:prstGeom prst="rect">
            <a:avLst/>
          </a:prstGeom>
          <a:noFill/>
        </p:spPr>
        <p:txBody>
          <a:bodyPr wrap="square" rtlCol="0">
            <a:spAutoFit/>
          </a:bodyPr>
          <a:lstStyle/>
          <a:p>
            <a:pPr algn="ctr">
              <a:lnSpc>
                <a:spcPct val="85000"/>
              </a:lnSpc>
            </a:pPr>
            <a:r>
              <a:rPr lang="en-US" sz="3600" b="1" dirty="0">
                <a:solidFill>
                  <a:schemeClr val="bg1"/>
                </a:solidFill>
                <a:latin typeface="Poppins SemiBold" pitchFamily="2" charset="77"/>
                <a:cs typeface="Poppins SemiBold" pitchFamily="2" charset="77"/>
              </a:rPr>
              <a:t>EN2091 - Laboratory Practice and Projects</a:t>
            </a:r>
            <a:r>
              <a:rPr lang="en-BA" sz="3600" b="1" dirty="0">
                <a:solidFill>
                  <a:schemeClr val="bg1"/>
                </a:solidFill>
                <a:latin typeface="Poppins SemiBold" pitchFamily="2" charset="77"/>
                <a:cs typeface="Poppins SemiBold" pitchFamily="2" charset="77"/>
              </a:rPr>
              <a:t>.</a:t>
            </a:r>
            <a:endParaRPr lang="en-BA" sz="8800" b="1" dirty="0">
              <a:solidFill>
                <a:schemeClr val="bg1"/>
              </a:solidFill>
              <a:latin typeface="Poppins SemiBold" pitchFamily="2" charset="77"/>
              <a:cs typeface="Poppins SemiBold" pitchFamily="2" charset="77"/>
            </a:endParaRPr>
          </a:p>
        </p:txBody>
      </p:sp>
    </p:spTree>
    <p:extLst>
      <p:ext uri="{BB962C8B-B14F-4D97-AF65-F5344CB8AC3E}">
        <p14:creationId xmlns:p14="http://schemas.microsoft.com/office/powerpoint/2010/main" val="2724545775"/>
      </p:ext>
    </p:extLst>
  </p:cSld>
  <p:clrMapOvr>
    <a:masterClrMapping/>
  </p:clrMapOvr>
  <mc:AlternateContent xmlns:mc="http://schemas.openxmlformats.org/markup-compatibility/2006" xmlns:p14="http://schemas.microsoft.com/office/powerpoint/2010/main">
    <mc:Choice Requires="p14">
      <p:transition spd="slow" p14:dur="2000" advClick="0" advTm="1000"/>
    </mc:Choice>
    <mc:Fallback xmlns="">
      <p:transition spd="slow" advClick="0" advTm="100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A235FF-E0A8-51D4-3E6D-6105D4BC56B2}"/>
            </a:ext>
          </a:extLst>
        </p:cNvPr>
        <p:cNvGrpSpPr/>
        <p:nvPr/>
      </p:nvGrpSpPr>
      <p:grpSpPr>
        <a:xfrm>
          <a:off x="0" y="0"/>
          <a:ext cx="0" cy="0"/>
          <a:chOff x="0" y="0"/>
          <a:chExt cx="0" cy="0"/>
        </a:xfrm>
      </p:grpSpPr>
      <mc:AlternateContent xmlns:mc="http://schemas.openxmlformats.org/markup-compatibility/2006">
        <mc:Choice xmlns:am3d="http://schemas.microsoft.com/office/drawing/2017/model3d" Requires="am3d">
          <p:graphicFrame>
            <p:nvGraphicFramePr>
              <p:cNvPr id="3" name="3D Model 2">
                <a:extLst>
                  <a:ext uri="{FF2B5EF4-FFF2-40B4-BE49-F238E27FC236}">
                    <a16:creationId xmlns:a16="http://schemas.microsoft.com/office/drawing/2014/main" id="{0ED90405-5C4B-E958-677F-6FF4AE97DF4C}"/>
                  </a:ext>
                </a:extLst>
              </p:cNvPr>
              <p:cNvGraphicFramePr>
                <a:graphicFrameLocks noChangeAspect="1"/>
              </p:cNvGraphicFramePr>
              <p:nvPr/>
            </p:nvGraphicFramePr>
            <p:xfrm>
              <a:off x="6096000" y="-2748975"/>
              <a:ext cx="5217433" cy="15220689"/>
            </p:xfrm>
            <a:graphic>
              <a:graphicData uri="http://schemas.microsoft.com/office/drawing/2017/model3d">
                <am3d:model3d r:embed="rId2">
                  <am3d:spPr>
                    <a:xfrm>
                      <a:off x="0" y="0"/>
                      <a:ext cx="5217433" cy="15220689"/>
                    </a:xfrm>
                    <a:prstGeom prst="rect">
                      <a:avLst/>
                    </a:prstGeom>
                    <a:effectLst/>
                  </am3d:spPr>
                  <am3d:camera>
                    <am3d:pos x="0" y="0" z="52548620"/>
                    <am3d:up dx="0" dy="36000000" dz="0"/>
                    <am3d:lookAt x="0" y="0" z="0"/>
                    <am3d:perspective fov="2700000"/>
                  </am3d:camera>
                  <am3d:trans>
                    <am3d:meterPerModelUnit n="6775063" d="1000000"/>
                    <am3d:preTrans dx="13257" dy="-18048762" dz="444858"/>
                    <am3d:scale>
                      <am3d:sx n="1000000" d="1000000"/>
                      <am3d:sy n="1000000" d="1000000"/>
                      <am3d:sz n="1000000" d="1000000"/>
                    </am3d:scale>
                    <am3d:rot ax="153748" ay="2951039" az="116398"/>
                    <am3d:postTrans dx="0" dy="0" dz="0"/>
                  </am3d:trans>
                  <am3d:raster rName="Office3DRenderer" rVer="16.0.8326">
                    <am3d:blip r:embed="rId3"/>
                  </am3d:raster>
                  <am3d:objViewport viewportSz="16363190"/>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 name="3D Model 2">
                <a:extLst>
                  <a:ext uri="{FF2B5EF4-FFF2-40B4-BE49-F238E27FC236}">
                    <a16:creationId xmlns:a16="http://schemas.microsoft.com/office/drawing/2014/main" id="{0ED90405-5C4B-E958-677F-6FF4AE97DF4C}"/>
                  </a:ext>
                </a:extLst>
              </p:cNvPr>
              <p:cNvPicPr>
                <a:picLocks noGrp="1" noRot="1" noChangeAspect="1" noMove="1" noResize="1" noEditPoints="1" noAdjustHandles="1" noChangeArrowheads="1" noChangeShapeType="1" noCrop="1"/>
              </p:cNvPicPr>
              <p:nvPr/>
            </p:nvPicPr>
            <p:blipFill>
              <a:blip r:embed="rId3"/>
              <a:stretch>
                <a:fillRect/>
              </a:stretch>
            </p:blipFill>
            <p:spPr>
              <a:xfrm>
                <a:off x="6096000" y="-2748975"/>
                <a:ext cx="5217433" cy="15220689"/>
              </a:xfrm>
              <a:prstGeom prst="rect">
                <a:avLst/>
              </a:prstGeom>
              <a:effectLst/>
            </p:spPr>
          </p:pic>
        </mc:Fallback>
      </mc:AlternateContent>
      <p:sp>
        <p:nvSpPr>
          <p:cNvPr id="19" name="TextBox 18">
            <a:extLst>
              <a:ext uri="{FF2B5EF4-FFF2-40B4-BE49-F238E27FC236}">
                <a16:creationId xmlns:a16="http://schemas.microsoft.com/office/drawing/2014/main" id="{C97083A0-06C4-11CE-9CB0-A4C2F7A6747F}"/>
              </a:ext>
            </a:extLst>
          </p:cNvPr>
          <p:cNvSpPr txBox="1"/>
          <p:nvPr/>
        </p:nvSpPr>
        <p:spPr>
          <a:xfrm>
            <a:off x="1031461" y="-7963708"/>
            <a:ext cx="5748338" cy="1446550"/>
          </a:xfrm>
          <a:prstGeom prst="rect">
            <a:avLst/>
          </a:prstGeom>
          <a:noFill/>
        </p:spPr>
        <p:txBody>
          <a:bodyPr wrap="square" rtlCol="0">
            <a:spAutoFit/>
          </a:bodyPr>
          <a:lstStyle>
            <a:defPPr>
              <a:defRPr lang="en-US"/>
            </a:defPPr>
            <a:lvl1pPr algn="ctr">
              <a:lnSpc>
                <a:spcPct val="85000"/>
              </a:lnSpc>
              <a:defRPr sz="3600" b="1">
                <a:solidFill>
                  <a:schemeClr val="bg1"/>
                </a:solidFill>
                <a:latin typeface="Poppins SemiBold" pitchFamily="2" charset="77"/>
                <a:cs typeface="Poppins SemiBold" pitchFamily="2" charset="77"/>
              </a:defRPr>
            </a:lvl1pPr>
          </a:lstStyle>
          <a:p>
            <a:pPr algn="l">
              <a:lnSpc>
                <a:spcPct val="100000"/>
              </a:lnSpc>
            </a:pPr>
            <a:r>
              <a:rPr lang="en-GB" sz="4400" b="0" dirty="0">
                <a:solidFill>
                  <a:srgbClr val="96ADE7"/>
                </a:solidFill>
                <a:latin typeface="Poppins Medium" pitchFamily="2" charset="77"/>
                <a:cs typeface="Poppins Medium" pitchFamily="2" charset="77"/>
              </a:rPr>
              <a:t>Action button.</a:t>
            </a:r>
          </a:p>
          <a:p>
            <a:pPr algn="l">
              <a:lnSpc>
                <a:spcPct val="100000"/>
              </a:lnSpc>
            </a:pPr>
            <a:r>
              <a:rPr lang="en-GB" sz="4400" b="0" dirty="0">
                <a:solidFill>
                  <a:schemeClr val="tx1"/>
                </a:solidFill>
                <a:latin typeface="Poppins Medium" pitchFamily="2" charset="77"/>
                <a:cs typeface="Poppins Medium" pitchFamily="2" charset="77"/>
              </a:rPr>
              <a:t>Do more. Wait less.</a:t>
            </a:r>
            <a:endParaRPr lang="en-BA" sz="4400" b="0" dirty="0">
              <a:solidFill>
                <a:schemeClr val="tx1">
                  <a:lumMod val="50000"/>
                  <a:lumOff val="50000"/>
                </a:schemeClr>
              </a:solidFill>
              <a:latin typeface="Poppins Medium" pitchFamily="2" charset="77"/>
              <a:cs typeface="Poppins Medium" pitchFamily="2" charset="77"/>
            </a:endParaRPr>
          </a:p>
        </p:txBody>
      </p:sp>
      <p:sp>
        <p:nvSpPr>
          <p:cNvPr id="9" name="TextBox 8">
            <a:extLst>
              <a:ext uri="{FF2B5EF4-FFF2-40B4-BE49-F238E27FC236}">
                <a16:creationId xmlns:a16="http://schemas.microsoft.com/office/drawing/2014/main" id="{4A1A8341-4E04-2822-B05C-BAC93DEF21C9}"/>
              </a:ext>
            </a:extLst>
          </p:cNvPr>
          <p:cNvSpPr txBox="1"/>
          <p:nvPr/>
        </p:nvSpPr>
        <p:spPr>
          <a:xfrm>
            <a:off x="1031461" y="-5383033"/>
            <a:ext cx="4548911" cy="2554545"/>
          </a:xfrm>
          <a:prstGeom prst="rect">
            <a:avLst/>
          </a:prstGeom>
          <a:noFill/>
        </p:spPr>
        <p:txBody>
          <a:bodyPr wrap="square">
            <a:spAutoFit/>
          </a:bodyPr>
          <a:lstStyle/>
          <a:p>
            <a:r>
              <a:rPr lang="en-GB" sz="1600" dirty="0">
                <a:latin typeface="Poppins Light" pitchFamily="2" charset="77"/>
                <a:cs typeface="Poppins Light" pitchFamily="2" charset="77"/>
              </a:rPr>
              <a:t>The Action button on iPhone 16 is a fast track to your </a:t>
            </a:r>
            <a:r>
              <a:rPr lang="en-GB" sz="1600" dirty="0" err="1">
                <a:latin typeface="Poppins Light" pitchFamily="2" charset="77"/>
                <a:cs typeface="Poppins Light" pitchFamily="2" charset="77"/>
              </a:rPr>
              <a:t>favorite</a:t>
            </a:r>
            <a:r>
              <a:rPr lang="en-GB" sz="1600" dirty="0">
                <a:latin typeface="Poppins Light" pitchFamily="2" charset="77"/>
                <a:cs typeface="Poppins Light" pitchFamily="2" charset="77"/>
              </a:rPr>
              <a:t> feature. Just press and hold to launch the action you want — the flashlight, a voice memo, Silent mode, and more. You can also set up Shortcuts to open an app, run a series of tasks, or change actions depending on the time of day or your location. Or use it to take actions in an app, like setting an alarm or even ordering your </a:t>
            </a:r>
            <a:r>
              <a:rPr lang="en-GB" sz="1600" dirty="0" err="1">
                <a:latin typeface="Poppins Light" pitchFamily="2" charset="77"/>
                <a:cs typeface="Poppins Light" pitchFamily="2" charset="77"/>
              </a:rPr>
              <a:t>favorite</a:t>
            </a:r>
            <a:r>
              <a:rPr lang="en-GB" sz="1600" dirty="0">
                <a:latin typeface="Poppins Light" pitchFamily="2" charset="77"/>
                <a:cs typeface="Poppins Light" pitchFamily="2" charset="77"/>
              </a:rPr>
              <a:t> coffee drink.</a:t>
            </a:r>
          </a:p>
        </p:txBody>
      </p:sp>
      <p:cxnSp>
        <p:nvCxnSpPr>
          <p:cNvPr id="4" name="Straight Connector 3">
            <a:extLst>
              <a:ext uri="{FF2B5EF4-FFF2-40B4-BE49-F238E27FC236}">
                <a16:creationId xmlns:a16="http://schemas.microsoft.com/office/drawing/2014/main" id="{1FB938D4-9566-F592-7AF8-B03C1C1ACA3C}"/>
              </a:ext>
            </a:extLst>
          </p:cNvPr>
          <p:cNvCxnSpPr>
            <a:cxnSpLocks/>
          </p:cNvCxnSpPr>
          <p:nvPr/>
        </p:nvCxnSpPr>
        <p:spPr>
          <a:xfrm flipH="1">
            <a:off x="1483158" y="715448"/>
            <a:ext cx="4830801" cy="0"/>
          </a:xfrm>
          <a:prstGeom prst="line">
            <a:avLst/>
          </a:prstGeom>
          <a:ln w="19050">
            <a:gradFill flip="none" rotWithShape="1">
              <a:gsLst>
                <a:gs pos="0">
                  <a:schemeClr val="bg1"/>
                </a:gs>
                <a:gs pos="28000">
                  <a:schemeClr val="bg2"/>
                </a:gs>
              </a:gsLst>
              <a:lin ang="0" scaled="1"/>
              <a:tileRect/>
            </a:gradFill>
            <a:headEnd type="oval" w="lg" len="lg"/>
          </a:ln>
        </p:spPr>
        <p:style>
          <a:lnRef idx="1">
            <a:schemeClr val="accent1"/>
          </a:lnRef>
          <a:fillRef idx="0">
            <a:schemeClr val="accent1"/>
          </a:fillRef>
          <a:effectRef idx="0">
            <a:schemeClr val="accent1"/>
          </a:effectRef>
          <a:fontRef idx="minor">
            <a:schemeClr val="tx1"/>
          </a:fontRef>
        </p:style>
      </p:cxnSp>
      <p:grpSp>
        <p:nvGrpSpPr>
          <p:cNvPr id="66" name="Group 65">
            <a:extLst>
              <a:ext uri="{FF2B5EF4-FFF2-40B4-BE49-F238E27FC236}">
                <a16:creationId xmlns:a16="http://schemas.microsoft.com/office/drawing/2014/main" id="{89F6DB6F-6666-6A31-BB7B-BD51F165D77D}"/>
              </a:ext>
            </a:extLst>
          </p:cNvPr>
          <p:cNvGrpSpPr/>
          <p:nvPr/>
        </p:nvGrpSpPr>
        <p:grpSpPr>
          <a:xfrm>
            <a:off x="1793220" y="904722"/>
            <a:ext cx="3418858" cy="496186"/>
            <a:chOff x="1787927" y="845673"/>
            <a:chExt cx="3369328" cy="496186"/>
          </a:xfrm>
          <a:solidFill>
            <a:schemeClr val="bg1"/>
          </a:solidFill>
        </p:grpSpPr>
        <p:sp>
          <p:nvSpPr>
            <p:cNvPr id="42" name="Rounded Rectangle 41">
              <a:extLst>
                <a:ext uri="{FF2B5EF4-FFF2-40B4-BE49-F238E27FC236}">
                  <a16:creationId xmlns:a16="http://schemas.microsoft.com/office/drawing/2014/main" id="{BFFA82A3-3CDE-F0B9-76FE-8E5B8A8DFE62}"/>
                </a:ext>
              </a:extLst>
            </p:cNvPr>
            <p:cNvSpPr/>
            <p:nvPr/>
          </p:nvSpPr>
          <p:spPr>
            <a:xfrm>
              <a:off x="1787927" y="845673"/>
              <a:ext cx="3369328" cy="496186"/>
            </a:xfrm>
            <a:prstGeom prst="roundRect">
              <a:avLst>
                <a:gd name="adj" fmla="val 5000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dirty="0">
                <a:solidFill>
                  <a:schemeClr val="tx1"/>
                </a:solidFill>
              </a:endParaRPr>
            </a:p>
          </p:txBody>
        </p:sp>
        <p:grpSp>
          <p:nvGrpSpPr>
            <p:cNvPr id="65" name="Group 64">
              <a:extLst>
                <a:ext uri="{FF2B5EF4-FFF2-40B4-BE49-F238E27FC236}">
                  <a16:creationId xmlns:a16="http://schemas.microsoft.com/office/drawing/2014/main" id="{D97B02D9-3F10-CC9A-7F71-A400374A96C8}"/>
                </a:ext>
              </a:extLst>
            </p:cNvPr>
            <p:cNvGrpSpPr/>
            <p:nvPr/>
          </p:nvGrpSpPr>
          <p:grpSpPr>
            <a:xfrm>
              <a:off x="1971058" y="938729"/>
              <a:ext cx="3060466" cy="338554"/>
              <a:chOff x="1971058" y="938729"/>
              <a:chExt cx="3060466" cy="338554"/>
            </a:xfrm>
            <a:grpFill/>
          </p:grpSpPr>
          <p:sp>
            <p:nvSpPr>
              <p:cNvPr id="12" name="TextBox 11">
                <a:extLst>
                  <a:ext uri="{FF2B5EF4-FFF2-40B4-BE49-F238E27FC236}">
                    <a16:creationId xmlns:a16="http://schemas.microsoft.com/office/drawing/2014/main" id="{EBD5E0B0-B236-15B9-26D4-0A8FEDBD7AA2}"/>
                  </a:ext>
                </a:extLst>
              </p:cNvPr>
              <p:cNvSpPr txBox="1"/>
              <p:nvPr/>
            </p:nvSpPr>
            <p:spPr>
              <a:xfrm>
                <a:off x="2374961" y="938729"/>
                <a:ext cx="2656563" cy="338554"/>
              </a:xfrm>
              <a:prstGeom prst="rect">
                <a:avLst/>
              </a:prstGeom>
              <a:grpFill/>
            </p:spPr>
            <p:txBody>
              <a:bodyPr wrap="square">
                <a:spAutoFit/>
              </a:bodyPr>
              <a:lstStyle/>
              <a:p>
                <a:r>
                  <a:rPr lang="en-GB" sz="1600" dirty="0">
                    <a:latin typeface="Poppins Light" pitchFamily="2" charset="77"/>
                    <a:cs typeface="Poppins Light" pitchFamily="2" charset="77"/>
                  </a:rPr>
                  <a:t>Parelle operation modes</a:t>
                </a:r>
              </a:p>
            </p:txBody>
          </p:sp>
          <p:pic>
            <p:nvPicPr>
              <p:cNvPr id="28" name="Picture 27" descr="Mathematics">
                <a:extLst>
                  <a:ext uri="{FF2B5EF4-FFF2-40B4-BE49-F238E27FC236}">
                    <a16:creationId xmlns:a16="http://schemas.microsoft.com/office/drawing/2014/main" id="{DAE5F443-61C2-4303-EAE2-B2C10F3441FC}"/>
                  </a:ext>
                </a:extLst>
              </p:cNvPr>
              <p:cNvPicPr>
                <a:picLocks noChangeAspect="1"/>
              </p:cNvPicPr>
              <p:nvPr/>
            </p:nvPicPr>
            <p:blipFill>
              <a:blip r:embed="rId4">
                <a:extLst>
                  <a:ext uri="{96DAC541-7B7A-43D3-8B79-37D633B846F1}">
                    <asvg:svgBlip xmlns:asvg="http://schemas.microsoft.com/office/drawing/2016/SVG/main" r:embed="rId5"/>
                  </a:ext>
                </a:extLst>
              </a:blip>
              <a:srcRect/>
              <a:stretch/>
            </p:blipFill>
            <p:spPr>
              <a:xfrm>
                <a:off x="1971058" y="958482"/>
                <a:ext cx="284613" cy="284613"/>
              </a:xfrm>
              <a:prstGeom prst="rect">
                <a:avLst/>
              </a:prstGeom>
            </p:spPr>
          </p:pic>
        </p:grpSp>
      </p:grpSp>
      <p:grpSp>
        <p:nvGrpSpPr>
          <p:cNvPr id="6" name="Group 5">
            <a:extLst>
              <a:ext uri="{FF2B5EF4-FFF2-40B4-BE49-F238E27FC236}">
                <a16:creationId xmlns:a16="http://schemas.microsoft.com/office/drawing/2014/main" id="{47162C2B-5DE1-EA77-A7DA-BB541C482657}"/>
              </a:ext>
            </a:extLst>
          </p:cNvPr>
          <p:cNvGrpSpPr/>
          <p:nvPr/>
        </p:nvGrpSpPr>
        <p:grpSpPr>
          <a:xfrm>
            <a:off x="1793220" y="1498648"/>
            <a:ext cx="3418857" cy="496186"/>
            <a:chOff x="1793221" y="1447332"/>
            <a:chExt cx="3291279" cy="496186"/>
          </a:xfrm>
          <a:solidFill>
            <a:schemeClr val="bg1"/>
          </a:solidFill>
        </p:grpSpPr>
        <p:sp>
          <p:nvSpPr>
            <p:cNvPr id="5" name="Rounded Rectangle 41">
              <a:extLst>
                <a:ext uri="{FF2B5EF4-FFF2-40B4-BE49-F238E27FC236}">
                  <a16:creationId xmlns:a16="http://schemas.microsoft.com/office/drawing/2014/main" id="{86FA6D1E-CCB7-5283-2971-7E2152F8D3D1}"/>
                </a:ext>
              </a:extLst>
            </p:cNvPr>
            <p:cNvSpPr/>
            <p:nvPr/>
          </p:nvSpPr>
          <p:spPr>
            <a:xfrm>
              <a:off x="1793221" y="1447332"/>
              <a:ext cx="3291279" cy="496186"/>
            </a:xfrm>
            <a:prstGeom prst="roundRect">
              <a:avLst>
                <a:gd name="adj" fmla="val 5000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dirty="0">
                <a:solidFill>
                  <a:schemeClr val="tx1"/>
                </a:solidFill>
              </a:endParaRPr>
            </a:p>
          </p:txBody>
        </p:sp>
        <p:grpSp>
          <p:nvGrpSpPr>
            <p:cNvPr id="64" name="Group 63">
              <a:extLst>
                <a:ext uri="{FF2B5EF4-FFF2-40B4-BE49-F238E27FC236}">
                  <a16:creationId xmlns:a16="http://schemas.microsoft.com/office/drawing/2014/main" id="{1CC2CB02-D88F-7AE3-B437-8D81403B3A4A}"/>
                </a:ext>
              </a:extLst>
            </p:cNvPr>
            <p:cNvGrpSpPr/>
            <p:nvPr/>
          </p:nvGrpSpPr>
          <p:grpSpPr>
            <a:xfrm>
              <a:off x="1986771" y="1526148"/>
              <a:ext cx="3027432" cy="338554"/>
              <a:chOff x="1981476" y="1415438"/>
              <a:chExt cx="3027432" cy="338554"/>
            </a:xfrm>
            <a:grpFill/>
          </p:grpSpPr>
          <p:sp>
            <p:nvSpPr>
              <p:cNvPr id="13" name="TextBox 12">
                <a:extLst>
                  <a:ext uri="{FF2B5EF4-FFF2-40B4-BE49-F238E27FC236}">
                    <a16:creationId xmlns:a16="http://schemas.microsoft.com/office/drawing/2014/main" id="{33991067-0E8B-2AC9-E42D-91C86F8F5F45}"/>
                  </a:ext>
                </a:extLst>
              </p:cNvPr>
              <p:cNvSpPr txBox="1"/>
              <p:nvPr/>
            </p:nvSpPr>
            <p:spPr>
              <a:xfrm>
                <a:off x="2374960" y="1415438"/>
                <a:ext cx="2633948" cy="338554"/>
              </a:xfrm>
              <a:prstGeom prst="rect">
                <a:avLst/>
              </a:prstGeom>
              <a:grpFill/>
            </p:spPr>
            <p:txBody>
              <a:bodyPr wrap="square">
                <a:spAutoFit/>
              </a:bodyPr>
              <a:lstStyle/>
              <a:p>
                <a:r>
                  <a:rPr lang="en-GB" sz="1600" dirty="0">
                    <a:latin typeface="Poppins Light" pitchFamily="2" charset="77"/>
                    <a:cs typeface="Poppins Light" pitchFamily="2" charset="77"/>
                  </a:rPr>
                  <a:t>Adjustable gain controls</a:t>
                </a:r>
              </a:p>
            </p:txBody>
          </p:sp>
          <p:pic>
            <p:nvPicPr>
              <p:cNvPr id="29" name="Picture 28" descr="Single gear">
                <a:extLst>
                  <a:ext uri="{FF2B5EF4-FFF2-40B4-BE49-F238E27FC236}">
                    <a16:creationId xmlns:a16="http://schemas.microsoft.com/office/drawing/2014/main" id="{09486E75-83F0-2EB2-8C3E-06D0480A03C7}"/>
                  </a:ext>
                </a:extLst>
              </p:cNvPr>
              <p:cNvPicPr>
                <a:picLocks noChangeAspect="1"/>
              </p:cNvPicPr>
              <p:nvPr/>
            </p:nvPicPr>
            <p:blipFill>
              <a:blip r:embed="rId6">
                <a:extLst>
                  <a:ext uri="{96DAC541-7B7A-43D3-8B79-37D633B846F1}">
                    <asvg:svgBlip xmlns:asvg="http://schemas.microsoft.com/office/drawing/2016/SVG/main" r:embed="rId7"/>
                  </a:ext>
                </a:extLst>
              </a:blip>
              <a:srcRect/>
              <a:stretch/>
            </p:blipFill>
            <p:spPr>
              <a:xfrm>
                <a:off x="1981476" y="1445148"/>
                <a:ext cx="274195" cy="274195"/>
              </a:xfrm>
              <a:prstGeom prst="rect">
                <a:avLst/>
              </a:prstGeom>
            </p:spPr>
          </p:pic>
        </p:grpSp>
      </p:grpSp>
      <p:grpSp>
        <p:nvGrpSpPr>
          <p:cNvPr id="8" name="Group 7">
            <a:extLst>
              <a:ext uri="{FF2B5EF4-FFF2-40B4-BE49-F238E27FC236}">
                <a16:creationId xmlns:a16="http://schemas.microsoft.com/office/drawing/2014/main" id="{B79A2F37-EF5E-0BA1-D480-878C050258F6}"/>
              </a:ext>
            </a:extLst>
          </p:cNvPr>
          <p:cNvGrpSpPr/>
          <p:nvPr/>
        </p:nvGrpSpPr>
        <p:grpSpPr>
          <a:xfrm>
            <a:off x="1793220" y="2111176"/>
            <a:ext cx="3418858" cy="600151"/>
            <a:chOff x="1793222" y="1974566"/>
            <a:chExt cx="3291281" cy="600151"/>
          </a:xfrm>
        </p:grpSpPr>
        <p:sp>
          <p:nvSpPr>
            <p:cNvPr id="7" name="Rounded Rectangle 41">
              <a:extLst>
                <a:ext uri="{FF2B5EF4-FFF2-40B4-BE49-F238E27FC236}">
                  <a16:creationId xmlns:a16="http://schemas.microsoft.com/office/drawing/2014/main" id="{9D41D647-428E-D115-61E2-7E488B40D5FB}"/>
                </a:ext>
              </a:extLst>
            </p:cNvPr>
            <p:cNvSpPr/>
            <p:nvPr/>
          </p:nvSpPr>
          <p:spPr>
            <a:xfrm>
              <a:off x="1793222" y="1974566"/>
              <a:ext cx="3291280" cy="543746"/>
            </a:xfrm>
            <a:prstGeom prst="roundRect">
              <a:avLst>
                <a:gd name="adj" fmla="val 50000"/>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dirty="0"/>
            </a:p>
          </p:txBody>
        </p:sp>
        <p:grpSp>
          <p:nvGrpSpPr>
            <p:cNvPr id="63" name="Group 62">
              <a:extLst>
                <a:ext uri="{FF2B5EF4-FFF2-40B4-BE49-F238E27FC236}">
                  <a16:creationId xmlns:a16="http://schemas.microsoft.com/office/drawing/2014/main" id="{0D856A8A-64FE-240D-2BD0-5A77CB880612}"/>
                </a:ext>
              </a:extLst>
            </p:cNvPr>
            <p:cNvGrpSpPr/>
            <p:nvPr/>
          </p:nvGrpSpPr>
          <p:grpSpPr>
            <a:xfrm>
              <a:off x="2003384" y="1989942"/>
              <a:ext cx="3081119" cy="584775"/>
              <a:chOff x="1998089" y="1892147"/>
              <a:chExt cx="3081119" cy="584775"/>
            </a:xfrm>
          </p:grpSpPr>
          <p:sp>
            <p:nvSpPr>
              <p:cNvPr id="15" name="TextBox 14">
                <a:extLst>
                  <a:ext uri="{FF2B5EF4-FFF2-40B4-BE49-F238E27FC236}">
                    <a16:creationId xmlns:a16="http://schemas.microsoft.com/office/drawing/2014/main" id="{3496CC10-A039-96D4-94E3-57A11CD6FAED}"/>
                  </a:ext>
                </a:extLst>
              </p:cNvPr>
              <p:cNvSpPr txBox="1"/>
              <p:nvPr/>
            </p:nvSpPr>
            <p:spPr>
              <a:xfrm>
                <a:off x="2374963" y="1892147"/>
                <a:ext cx="2704245" cy="584775"/>
              </a:xfrm>
              <a:prstGeom prst="rect">
                <a:avLst/>
              </a:prstGeom>
              <a:noFill/>
            </p:spPr>
            <p:txBody>
              <a:bodyPr wrap="square">
                <a:spAutoFit/>
              </a:bodyPr>
              <a:lstStyle/>
              <a:p>
                <a:r>
                  <a:rPr lang="en-GB" sz="1600" dirty="0">
                    <a:solidFill>
                      <a:schemeClr val="bg1"/>
                    </a:solidFill>
                    <a:latin typeface="Poppins Light" pitchFamily="2" charset="77"/>
                    <a:cs typeface="Poppins Light" pitchFamily="2" charset="77"/>
                  </a:rPr>
                  <a:t>Dual-channel input interfaces</a:t>
                </a:r>
              </a:p>
            </p:txBody>
          </p:sp>
          <p:pic>
            <p:nvPicPr>
              <p:cNvPr id="30" name="Picture 29" descr="Decision chart">
                <a:extLst>
                  <a:ext uri="{FF2B5EF4-FFF2-40B4-BE49-F238E27FC236}">
                    <a16:creationId xmlns:a16="http://schemas.microsoft.com/office/drawing/2014/main" id="{F2191C51-D9C2-9381-4E96-681B426EC5A1}"/>
                  </a:ext>
                </a:extLst>
              </p:cNvPr>
              <p:cNvPicPr>
                <a:picLocks noChangeAspect="1"/>
              </p:cNvPicPr>
              <p:nvPr/>
            </p:nvPicPr>
            <p:blipFill>
              <a:blip r:embed="rId8">
                <a:extLst>
                  <a:ext uri="{96DAC541-7B7A-43D3-8B79-37D633B846F1}">
                    <asvg:svgBlip xmlns:asvg="http://schemas.microsoft.com/office/drawing/2016/SVG/main" r:embed="rId9"/>
                  </a:ext>
                </a:extLst>
              </a:blip>
              <a:srcRect/>
              <a:stretch/>
            </p:blipFill>
            <p:spPr>
              <a:xfrm rot="16200000">
                <a:off x="1998089" y="2021411"/>
                <a:ext cx="238118" cy="238118"/>
              </a:xfrm>
              <a:prstGeom prst="rect">
                <a:avLst/>
              </a:prstGeom>
            </p:spPr>
          </p:pic>
        </p:grpSp>
      </p:grpSp>
      <p:grpSp>
        <p:nvGrpSpPr>
          <p:cNvPr id="39" name="Group 38">
            <a:extLst>
              <a:ext uri="{FF2B5EF4-FFF2-40B4-BE49-F238E27FC236}">
                <a16:creationId xmlns:a16="http://schemas.microsoft.com/office/drawing/2014/main" id="{F1BE6A0D-8669-9075-0067-317F35AEAE75}"/>
              </a:ext>
            </a:extLst>
          </p:cNvPr>
          <p:cNvGrpSpPr/>
          <p:nvPr/>
        </p:nvGrpSpPr>
        <p:grpSpPr>
          <a:xfrm>
            <a:off x="1793220" y="2753163"/>
            <a:ext cx="3724460" cy="496186"/>
            <a:chOff x="1823702" y="2528637"/>
            <a:chExt cx="3724460" cy="496186"/>
          </a:xfrm>
          <a:solidFill>
            <a:schemeClr val="bg1"/>
          </a:solidFill>
        </p:grpSpPr>
        <p:sp>
          <p:nvSpPr>
            <p:cNvPr id="10" name="Rounded Rectangle 41">
              <a:extLst>
                <a:ext uri="{FF2B5EF4-FFF2-40B4-BE49-F238E27FC236}">
                  <a16:creationId xmlns:a16="http://schemas.microsoft.com/office/drawing/2014/main" id="{E990AA7E-58CA-5A33-978E-82AFBA7CCB42}"/>
                </a:ext>
              </a:extLst>
            </p:cNvPr>
            <p:cNvSpPr/>
            <p:nvPr/>
          </p:nvSpPr>
          <p:spPr>
            <a:xfrm>
              <a:off x="1823702" y="2528637"/>
              <a:ext cx="3388376" cy="496186"/>
            </a:xfrm>
            <a:prstGeom prst="roundRect">
              <a:avLst>
                <a:gd name="adj" fmla="val 5000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dirty="0">
                <a:solidFill>
                  <a:schemeClr val="tx1"/>
                </a:solidFill>
              </a:endParaRPr>
            </a:p>
          </p:txBody>
        </p:sp>
        <p:grpSp>
          <p:nvGrpSpPr>
            <p:cNvPr id="62" name="Group 61">
              <a:extLst>
                <a:ext uri="{FF2B5EF4-FFF2-40B4-BE49-F238E27FC236}">
                  <a16:creationId xmlns:a16="http://schemas.microsoft.com/office/drawing/2014/main" id="{4F8B1DDB-480B-0E22-C9F0-5288A659E592}"/>
                </a:ext>
              </a:extLst>
            </p:cNvPr>
            <p:cNvGrpSpPr/>
            <p:nvPr/>
          </p:nvGrpSpPr>
          <p:grpSpPr>
            <a:xfrm>
              <a:off x="1999465" y="2590093"/>
              <a:ext cx="3548697" cy="338554"/>
              <a:chOff x="2026379" y="2368856"/>
              <a:chExt cx="3548697" cy="338554"/>
            </a:xfrm>
            <a:grpFill/>
          </p:grpSpPr>
          <p:sp>
            <p:nvSpPr>
              <p:cNvPr id="17" name="TextBox 16">
                <a:extLst>
                  <a:ext uri="{FF2B5EF4-FFF2-40B4-BE49-F238E27FC236}">
                    <a16:creationId xmlns:a16="http://schemas.microsoft.com/office/drawing/2014/main" id="{9815267C-80D2-9A7E-008D-4CD580D04BC3}"/>
                  </a:ext>
                </a:extLst>
              </p:cNvPr>
              <p:cNvSpPr txBox="1"/>
              <p:nvPr/>
            </p:nvSpPr>
            <p:spPr>
              <a:xfrm>
                <a:off x="2374961" y="2368856"/>
                <a:ext cx="3200115" cy="338554"/>
              </a:xfrm>
              <a:prstGeom prst="rect">
                <a:avLst/>
              </a:prstGeom>
              <a:grpFill/>
            </p:spPr>
            <p:txBody>
              <a:bodyPr wrap="square">
                <a:spAutoFit/>
              </a:bodyPr>
              <a:lstStyle/>
              <a:p>
                <a:r>
                  <a:rPr lang="en-GB" sz="1600" dirty="0">
                    <a:latin typeface="Poppins Light" pitchFamily="2" charset="77"/>
                    <a:cs typeface="Poppins Light" pitchFamily="2" charset="77"/>
                  </a:rPr>
                  <a:t>Stable power supply design</a:t>
                </a:r>
              </a:p>
            </p:txBody>
          </p:sp>
          <p:pic>
            <p:nvPicPr>
              <p:cNvPr id="31" name="Picture 30" descr="Battery charging">
                <a:extLst>
                  <a:ext uri="{FF2B5EF4-FFF2-40B4-BE49-F238E27FC236}">
                    <a16:creationId xmlns:a16="http://schemas.microsoft.com/office/drawing/2014/main" id="{1986DC56-09B1-44CD-530A-FFFC0C16BDF4}"/>
                  </a:ext>
                </a:extLst>
              </p:cNvPr>
              <p:cNvPicPr>
                <a:picLocks noChangeAspect="1"/>
              </p:cNvPicPr>
              <p:nvPr/>
            </p:nvPicPr>
            <p:blipFill>
              <a:blip r:embed="rId10">
                <a:extLst>
                  <a:ext uri="{96DAC541-7B7A-43D3-8B79-37D633B846F1}">
                    <asvg:svgBlip xmlns:asvg="http://schemas.microsoft.com/office/drawing/2016/SVG/main" r:embed="rId11"/>
                  </a:ext>
                </a:extLst>
              </a:blip>
              <a:srcRect/>
              <a:stretch/>
            </p:blipFill>
            <p:spPr>
              <a:xfrm>
                <a:off x="2026379" y="2458174"/>
                <a:ext cx="238118" cy="238118"/>
              </a:xfrm>
              <a:prstGeom prst="rect">
                <a:avLst/>
              </a:prstGeom>
            </p:spPr>
          </p:pic>
        </p:grpSp>
      </p:grpSp>
      <p:grpSp>
        <p:nvGrpSpPr>
          <p:cNvPr id="16" name="Group 15">
            <a:extLst>
              <a:ext uri="{FF2B5EF4-FFF2-40B4-BE49-F238E27FC236}">
                <a16:creationId xmlns:a16="http://schemas.microsoft.com/office/drawing/2014/main" id="{F5A8546F-3ACC-C9FD-A422-162EB398CA57}"/>
              </a:ext>
            </a:extLst>
          </p:cNvPr>
          <p:cNvGrpSpPr/>
          <p:nvPr/>
        </p:nvGrpSpPr>
        <p:grpSpPr>
          <a:xfrm>
            <a:off x="1793220" y="3360559"/>
            <a:ext cx="3747952" cy="496186"/>
            <a:chOff x="1800210" y="3042221"/>
            <a:chExt cx="3747952" cy="496186"/>
          </a:xfrm>
          <a:solidFill>
            <a:schemeClr val="bg1"/>
          </a:solidFill>
        </p:grpSpPr>
        <p:sp>
          <p:nvSpPr>
            <p:cNvPr id="11" name="Rounded Rectangle 41">
              <a:extLst>
                <a:ext uri="{FF2B5EF4-FFF2-40B4-BE49-F238E27FC236}">
                  <a16:creationId xmlns:a16="http://schemas.microsoft.com/office/drawing/2014/main" id="{62ABA7B4-020C-C926-D14E-BBCC70077B7C}"/>
                </a:ext>
              </a:extLst>
            </p:cNvPr>
            <p:cNvSpPr/>
            <p:nvPr/>
          </p:nvSpPr>
          <p:spPr>
            <a:xfrm>
              <a:off x="1800210" y="3042221"/>
              <a:ext cx="3411868" cy="496186"/>
            </a:xfrm>
            <a:prstGeom prst="roundRect">
              <a:avLst>
                <a:gd name="adj" fmla="val 5000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dirty="0">
                <a:solidFill>
                  <a:schemeClr val="tx1"/>
                </a:solidFill>
              </a:endParaRPr>
            </a:p>
          </p:txBody>
        </p:sp>
        <p:sp>
          <p:nvSpPr>
            <p:cNvPr id="18" name="TextBox 17">
              <a:extLst>
                <a:ext uri="{FF2B5EF4-FFF2-40B4-BE49-F238E27FC236}">
                  <a16:creationId xmlns:a16="http://schemas.microsoft.com/office/drawing/2014/main" id="{BFB6F8CD-6E6C-BB4E-ABE8-DCA0D76F68BC}"/>
                </a:ext>
              </a:extLst>
            </p:cNvPr>
            <p:cNvSpPr txBox="1"/>
            <p:nvPr/>
          </p:nvSpPr>
          <p:spPr>
            <a:xfrm>
              <a:off x="2348048" y="3115870"/>
              <a:ext cx="3200114" cy="338554"/>
            </a:xfrm>
            <a:prstGeom prst="rect">
              <a:avLst/>
            </a:prstGeom>
            <a:grpFill/>
          </p:spPr>
          <p:txBody>
            <a:bodyPr wrap="square">
              <a:spAutoFit/>
            </a:bodyPr>
            <a:lstStyle/>
            <a:p>
              <a:r>
                <a:rPr lang="en-GB" sz="1600" dirty="0">
                  <a:latin typeface="Poppins Light" pitchFamily="2" charset="77"/>
                  <a:cs typeface="Poppins Light" pitchFamily="2" charset="77"/>
                </a:rPr>
                <a:t>Wide frequency range</a:t>
              </a:r>
            </a:p>
          </p:txBody>
        </p:sp>
        <p:pic>
          <p:nvPicPr>
            <p:cNvPr id="14" name="Picture 30" descr="Voice">
              <a:extLst>
                <a:ext uri="{FF2B5EF4-FFF2-40B4-BE49-F238E27FC236}">
                  <a16:creationId xmlns:a16="http://schemas.microsoft.com/office/drawing/2014/main" id="{9303F557-3E0F-308B-9BC0-5E01C4E54AF8}"/>
                </a:ext>
              </a:extLst>
            </p:cNvPr>
            <p:cNvPicPr>
              <a:picLocks noChangeAspect="1"/>
            </p:cNvPicPr>
            <p:nvPr/>
          </p:nvPicPr>
          <p:blipFill>
            <a:blip r:embed="rId12">
              <a:extLst>
                <a:ext uri="{96DAC541-7B7A-43D3-8B79-37D633B846F1}">
                  <asvg:svgBlip xmlns:asvg="http://schemas.microsoft.com/office/drawing/2016/SVG/main" r:embed="rId13"/>
                </a:ext>
              </a:extLst>
            </a:blip>
            <a:srcRect/>
            <a:stretch/>
          </p:blipFill>
          <p:spPr>
            <a:xfrm>
              <a:off x="1999465" y="3158563"/>
              <a:ext cx="238118" cy="238118"/>
            </a:xfrm>
            <a:prstGeom prst="rect">
              <a:avLst/>
            </a:prstGeom>
          </p:spPr>
        </p:pic>
      </p:grpSp>
      <p:grpSp>
        <p:nvGrpSpPr>
          <p:cNvPr id="21" name="Group 20">
            <a:extLst>
              <a:ext uri="{FF2B5EF4-FFF2-40B4-BE49-F238E27FC236}">
                <a16:creationId xmlns:a16="http://schemas.microsoft.com/office/drawing/2014/main" id="{C897B975-BA0E-FE28-2DB0-5C7FD98E97B7}"/>
              </a:ext>
            </a:extLst>
          </p:cNvPr>
          <p:cNvGrpSpPr/>
          <p:nvPr/>
        </p:nvGrpSpPr>
        <p:grpSpPr>
          <a:xfrm>
            <a:off x="1793220" y="3958503"/>
            <a:ext cx="3418857" cy="601764"/>
            <a:chOff x="2154932" y="3950008"/>
            <a:chExt cx="3369327" cy="601764"/>
          </a:xfrm>
          <a:solidFill>
            <a:schemeClr val="bg1"/>
          </a:solidFill>
        </p:grpSpPr>
        <p:sp>
          <p:nvSpPr>
            <p:cNvPr id="20" name="Rounded Rectangle 41">
              <a:extLst>
                <a:ext uri="{FF2B5EF4-FFF2-40B4-BE49-F238E27FC236}">
                  <a16:creationId xmlns:a16="http://schemas.microsoft.com/office/drawing/2014/main" id="{462AF6AB-9B44-1421-1442-DE71919F7B96}"/>
                </a:ext>
              </a:extLst>
            </p:cNvPr>
            <p:cNvSpPr/>
            <p:nvPr/>
          </p:nvSpPr>
          <p:spPr>
            <a:xfrm>
              <a:off x="2154932" y="3950008"/>
              <a:ext cx="3369327" cy="543746"/>
            </a:xfrm>
            <a:prstGeom prst="roundRect">
              <a:avLst>
                <a:gd name="adj" fmla="val 5000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dirty="0">
                <a:solidFill>
                  <a:schemeClr val="tx1"/>
                </a:solidFill>
              </a:endParaRPr>
            </a:p>
          </p:txBody>
        </p:sp>
        <p:grpSp>
          <p:nvGrpSpPr>
            <p:cNvPr id="60" name="Group 59">
              <a:extLst>
                <a:ext uri="{FF2B5EF4-FFF2-40B4-BE49-F238E27FC236}">
                  <a16:creationId xmlns:a16="http://schemas.microsoft.com/office/drawing/2014/main" id="{7ED64AD1-4B9E-676E-6D9F-B08480F9CCE2}"/>
                </a:ext>
              </a:extLst>
            </p:cNvPr>
            <p:cNvGrpSpPr/>
            <p:nvPr/>
          </p:nvGrpSpPr>
          <p:grpSpPr>
            <a:xfrm>
              <a:off x="2348047" y="3966997"/>
              <a:ext cx="3159448" cy="584775"/>
              <a:chOff x="1971058" y="3322274"/>
              <a:chExt cx="3159448" cy="584775"/>
            </a:xfrm>
            <a:grpFill/>
          </p:grpSpPr>
          <p:sp>
            <p:nvSpPr>
              <p:cNvPr id="22" name="TextBox 21">
                <a:extLst>
                  <a:ext uri="{FF2B5EF4-FFF2-40B4-BE49-F238E27FC236}">
                    <a16:creationId xmlns:a16="http://schemas.microsoft.com/office/drawing/2014/main" id="{E2218497-190E-8A2D-D24B-F759E02C2BA4}"/>
                  </a:ext>
                </a:extLst>
              </p:cNvPr>
              <p:cNvSpPr txBox="1"/>
              <p:nvPr/>
            </p:nvSpPr>
            <p:spPr>
              <a:xfrm>
                <a:off x="2374962" y="3322274"/>
                <a:ext cx="2755544" cy="584775"/>
              </a:xfrm>
              <a:prstGeom prst="rect">
                <a:avLst/>
              </a:prstGeom>
              <a:grpFill/>
            </p:spPr>
            <p:txBody>
              <a:bodyPr wrap="square">
                <a:spAutoFit/>
              </a:bodyPr>
              <a:lstStyle/>
              <a:p>
                <a:r>
                  <a:rPr lang="en-US" sz="1600" dirty="0">
                    <a:latin typeface="Poppins Light" pitchFamily="2" charset="77"/>
                    <a:cs typeface="Poppins Light" pitchFamily="2" charset="77"/>
                  </a:rPr>
                  <a:t>High Accuracy and minimal distortion</a:t>
                </a:r>
                <a:endParaRPr lang="en-GB" sz="1600" dirty="0">
                  <a:latin typeface="Poppins Light" pitchFamily="2" charset="77"/>
                  <a:cs typeface="Poppins Light" pitchFamily="2" charset="77"/>
                </a:endParaRPr>
              </a:p>
            </p:txBody>
          </p:sp>
          <p:pic>
            <p:nvPicPr>
              <p:cNvPr id="33" name="Picture 32" descr="Target">
                <a:extLst>
                  <a:ext uri="{FF2B5EF4-FFF2-40B4-BE49-F238E27FC236}">
                    <a16:creationId xmlns:a16="http://schemas.microsoft.com/office/drawing/2014/main" id="{F6702562-6CE9-9693-6625-D2B81A766E10}"/>
                  </a:ext>
                </a:extLst>
              </p:cNvPr>
              <p:cNvPicPr>
                <a:picLocks noChangeAspect="1"/>
              </p:cNvPicPr>
              <p:nvPr/>
            </p:nvPicPr>
            <p:blipFill>
              <a:blip r:embed="rId14">
                <a:extLst>
                  <a:ext uri="{96DAC541-7B7A-43D3-8B79-37D633B846F1}">
                    <asvg:svgBlip xmlns:asvg="http://schemas.microsoft.com/office/drawing/2016/SVG/main" r:embed="rId15"/>
                  </a:ext>
                </a:extLst>
              </a:blip>
              <a:srcRect/>
              <a:stretch/>
            </p:blipFill>
            <p:spPr>
              <a:xfrm>
                <a:off x="1971058" y="3435123"/>
                <a:ext cx="331603" cy="331603"/>
              </a:xfrm>
              <a:prstGeom prst="rect">
                <a:avLst/>
              </a:prstGeom>
            </p:spPr>
          </p:pic>
        </p:grpSp>
      </p:grpSp>
    </p:spTree>
    <p:extLst>
      <p:ext uri="{BB962C8B-B14F-4D97-AF65-F5344CB8AC3E}">
        <p14:creationId xmlns:p14="http://schemas.microsoft.com/office/powerpoint/2010/main" val="51828078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advTm="1000">
        <p159:morph option="byObject"/>
      </p:transition>
    </mc:Choice>
    <mc:Fallback>
      <p:transition spd="slow" advClick="0" advTm="1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66"/>
                                        </p:tgtEl>
                                        <p:attrNameLst>
                                          <p:attrName>style.visibility</p:attrName>
                                        </p:attrNameLst>
                                      </p:cBhvr>
                                      <p:to>
                                        <p:strVal val="visible"/>
                                      </p:to>
                                    </p:set>
                                    <p:animEffect transition="in" filter="fade">
                                      <p:cBhvr>
                                        <p:cTn id="11" dur="500"/>
                                        <p:tgtEl>
                                          <p:spTgt spid="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8C8033-E397-5165-8363-E0644B758062}"/>
            </a:ext>
          </a:extLst>
        </p:cNvPr>
        <p:cNvGrpSpPr/>
        <p:nvPr/>
      </p:nvGrpSpPr>
      <p:grpSpPr>
        <a:xfrm>
          <a:off x="0" y="0"/>
          <a:ext cx="0" cy="0"/>
          <a:chOff x="0" y="0"/>
          <a:chExt cx="0" cy="0"/>
        </a:xfrm>
      </p:grpSpPr>
      <mc:AlternateContent xmlns:mc="http://schemas.openxmlformats.org/markup-compatibility/2006">
        <mc:Choice xmlns:am3d="http://schemas.microsoft.com/office/drawing/2017/model3d" Requires="am3d">
          <p:graphicFrame>
            <p:nvGraphicFramePr>
              <p:cNvPr id="3" name="3D Model 2">
                <a:extLst>
                  <a:ext uri="{FF2B5EF4-FFF2-40B4-BE49-F238E27FC236}">
                    <a16:creationId xmlns:a16="http://schemas.microsoft.com/office/drawing/2014/main" id="{FE32E023-B3F6-FA4A-3F8E-01BEB24A97E1}"/>
                  </a:ext>
                </a:extLst>
              </p:cNvPr>
              <p:cNvGraphicFramePr>
                <a:graphicFrameLocks noChangeAspect="1"/>
              </p:cNvGraphicFramePr>
              <p:nvPr/>
            </p:nvGraphicFramePr>
            <p:xfrm>
              <a:off x="6096000" y="-2748975"/>
              <a:ext cx="5217433" cy="15220689"/>
            </p:xfrm>
            <a:graphic>
              <a:graphicData uri="http://schemas.microsoft.com/office/drawing/2017/model3d">
                <am3d:model3d r:embed="rId2">
                  <am3d:spPr>
                    <a:xfrm>
                      <a:off x="0" y="0"/>
                      <a:ext cx="5217433" cy="15220689"/>
                    </a:xfrm>
                    <a:prstGeom prst="rect">
                      <a:avLst/>
                    </a:prstGeom>
                    <a:effectLst/>
                  </am3d:spPr>
                  <am3d:camera>
                    <am3d:pos x="0" y="0" z="52548620"/>
                    <am3d:up dx="0" dy="36000000" dz="0"/>
                    <am3d:lookAt x="0" y="0" z="0"/>
                    <am3d:perspective fov="2700000"/>
                  </am3d:camera>
                  <am3d:trans>
                    <am3d:meterPerModelUnit n="6775063" d="1000000"/>
                    <am3d:preTrans dx="13257" dy="-18048762" dz="444858"/>
                    <am3d:scale>
                      <am3d:sx n="1000000" d="1000000"/>
                      <am3d:sy n="1000000" d="1000000"/>
                      <am3d:sz n="1000000" d="1000000"/>
                    </am3d:scale>
                    <am3d:rot ax="153748" ay="2951039" az="116398"/>
                    <am3d:postTrans dx="0" dy="0" dz="0"/>
                  </am3d:trans>
                  <am3d:raster rName="Office3DRenderer" rVer="16.0.8326">
                    <am3d:blip r:embed="rId3"/>
                  </am3d:raster>
                  <am3d:objViewport viewportSz="16363190"/>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 name="3D Model 2">
                <a:extLst>
                  <a:ext uri="{FF2B5EF4-FFF2-40B4-BE49-F238E27FC236}">
                    <a16:creationId xmlns:a16="http://schemas.microsoft.com/office/drawing/2014/main" id="{FE32E023-B3F6-FA4A-3F8E-01BEB24A97E1}"/>
                  </a:ext>
                </a:extLst>
              </p:cNvPr>
              <p:cNvPicPr>
                <a:picLocks noGrp="1" noRot="1" noChangeAspect="1" noMove="1" noResize="1" noEditPoints="1" noAdjustHandles="1" noChangeArrowheads="1" noChangeShapeType="1" noCrop="1"/>
              </p:cNvPicPr>
              <p:nvPr/>
            </p:nvPicPr>
            <p:blipFill>
              <a:blip r:embed="rId3"/>
              <a:stretch>
                <a:fillRect/>
              </a:stretch>
            </p:blipFill>
            <p:spPr>
              <a:xfrm>
                <a:off x="6096000" y="-2748975"/>
                <a:ext cx="5217433" cy="15220689"/>
              </a:xfrm>
              <a:prstGeom prst="rect">
                <a:avLst/>
              </a:prstGeom>
              <a:effectLst/>
            </p:spPr>
          </p:pic>
        </mc:Fallback>
      </mc:AlternateContent>
      <p:sp>
        <p:nvSpPr>
          <p:cNvPr id="19" name="TextBox 18">
            <a:extLst>
              <a:ext uri="{FF2B5EF4-FFF2-40B4-BE49-F238E27FC236}">
                <a16:creationId xmlns:a16="http://schemas.microsoft.com/office/drawing/2014/main" id="{B6E6D95D-9872-BEA1-BD3A-67C892994E26}"/>
              </a:ext>
            </a:extLst>
          </p:cNvPr>
          <p:cNvSpPr txBox="1"/>
          <p:nvPr/>
        </p:nvSpPr>
        <p:spPr>
          <a:xfrm>
            <a:off x="1031461" y="-7963708"/>
            <a:ext cx="5748338" cy="1446550"/>
          </a:xfrm>
          <a:prstGeom prst="rect">
            <a:avLst/>
          </a:prstGeom>
          <a:noFill/>
        </p:spPr>
        <p:txBody>
          <a:bodyPr wrap="square" rtlCol="0">
            <a:spAutoFit/>
          </a:bodyPr>
          <a:lstStyle>
            <a:defPPr>
              <a:defRPr lang="en-US"/>
            </a:defPPr>
            <a:lvl1pPr algn="ctr">
              <a:lnSpc>
                <a:spcPct val="85000"/>
              </a:lnSpc>
              <a:defRPr sz="3600" b="1">
                <a:solidFill>
                  <a:schemeClr val="bg1"/>
                </a:solidFill>
                <a:latin typeface="Poppins SemiBold" pitchFamily="2" charset="77"/>
                <a:cs typeface="Poppins SemiBold" pitchFamily="2" charset="77"/>
              </a:defRPr>
            </a:lvl1pPr>
          </a:lstStyle>
          <a:p>
            <a:pPr algn="l">
              <a:lnSpc>
                <a:spcPct val="100000"/>
              </a:lnSpc>
            </a:pPr>
            <a:r>
              <a:rPr lang="en-GB" sz="4400" b="0" dirty="0">
                <a:solidFill>
                  <a:srgbClr val="96ADE7"/>
                </a:solidFill>
                <a:latin typeface="Poppins Medium" pitchFamily="2" charset="77"/>
                <a:cs typeface="Poppins Medium" pitchFamily="2" charset="77"/>
              </a:rPr>
              <a:t>Action button.</a:t>
            </a:r>
          </a:p>
          <a:p>
            <a:pPr algn="l">
              <a:lnSpc>
                <a:spcPct val="100000"/>
              </a:lnSpc>
            </a:pPr>
            <a:r>
              <a:rPr lang="en-GB" sz="4400" b="0" dirty="0">
                <a:solidFill>
                  <a:schemeClr val="tx1"/>
                </a:solidFill>
                <a:latin typeface="Poppins Medium" pitchFamily="2" charset="77"/>
                <a:cs typeface="Poppins Medium" pitchFamily="2" charset="77"/>
              </a:rPr>
              <a:t>Do more. Wait less.</a:t>
            </a:r>
            <a:endParaRPr lang="en-BA" sz="4400" b="0" dirty="0">
              <a:solidFill>
                <a:schemeClr val="tx1">
                  <a:lumMod val="50000"/>
                  <a:lumOff val="50000"/>
                </a:schemeClr>
              </a:solidFill>
              <a:latin typeface="Poppins Medium" pitchFamily="2" charset="77"/>
              <a:cs typeface="Poppins Medium" pitchFamily="2" charset="77"/>
            </a:endParaRPr>
          </a:p>
        </p:txBody>
      </p:sp>
      <p:sp>
        <p:nvSpPr>
          <p:cNvPr id="9" name="TextBox 8">
            <a:extLst>
              <a:ext uri="{FF2B5EF4-FFF2-40B4-BE49-F238E27FC236}">
                <a16:creationId xmlns:a16="http://schemas.microsoft.com/office/drawing/2014/main" id="{B1CD0BFB-B2AB-65F0-9953-D8F57F07AC0F}"/>
              </a:ext>
            </a:extLst>
          </p:cNvPr>
          <p:cNvSpPr txBox="1"/>
          <p:nvPr/>
        </p:nvSpPr>
        <p:spPr>
          <a:xfrm>
            <a:off x="1031461" y="-5383033"/>
            <a:ext cx="4548911" cy="2554545"/>
          </a:xfrm>
          <a:prstGeom prst="rect">
            <a:avLst/>
          </a:prstGeom>
          <a:noFill/>
        </p:spPr>
        <p:txBody>
          <a:bodyPr wrap="square">
            <a:spAutoFit/>
          </a:bodyPr>
          <a:lstStyle/>
          <a:p>
            <a:r>
              <a:rPr lang="en-GB" sz="1600" dirty="0">
                <a:latin typeface="Poppins Light" pitchFamily="2" charset="77"/>
                <a:cs typeface="Poppins Light" pitchFamily="2" charset="77"/>
              </a:rPr>
              <a:t>The Action button on iPhone 16 is a fast track to your </a:t>
            </a:r>
            <a:r>
              <a:rPr lang="en-GB" sz="1600" dirty="0" err="1">
                <a:latin typeface="Poppins Light" pitchFamily="2" charset="77"/>
                <a:cs typeface="Poppins Light" pitchFamily="2" charset="77"/>
              </a:rPr>
              <a:t>favorite</a:t>
            </a:r>
            <a:r>
              <a:rPr lang="en-GB" sz="1600" dirty="0">
                <a:latin typeface="Poppins Light" pitchFamily="2" charset="77"/>
                <a:cs typeface="Poppins Light" pitchFamily="2" charset="77"/>
              </a:rPr>
              <a:t> feature. Just press and hold to launch the action you want — the flashlight, a voice memo, Silent mode, and more. You can also set up Shortcuts to open an app, run a series of tasks, or change actions depending on the time of day or your location. Or use it to take actions in an app, like setting an alarm or even ordering your </a:t>
            </a:r>
            <a:r>
              <a:rPr lang="en-GB" sz="1600" dirty="0" err="1">
                <a:latin typeface="Poppins Light" pitchFamily="2" charset="77"/>
                <a:cs typeface="Poppins Light" pitchFamily="2" charset="77"/>
              </a:rPr>
              <a:t>favorite</a:t>
            </a:r>
            <a:r>
              <a:rPr lang="en-GB" sz="1600" dirty="0">
                <a:latin typeface="Poppins Light" pitchFamily="2" charset="77"/>
                <a:cs typeface="Poppins Light" pitchFamily="2" charset="77"/>
              </a:rPr>
              <a:t> coffee drink.</a:t>
            </a:r>
          </a:p>
        </p:txBody>
      </p:sp>
      <p:cxnSp>
        <p:nvCxnSpPr>
          <p:cNvPr id="4" name="Straight Connector 3">
            <a:extLst>
              <a:ext uri="{FF2B5EF4-FFF2-40B4-BE49-F238E27FC236}">
                <a16:creationId xmlns:a16="http://schemas.microsoft.com/office/drawing/2014/main" id="{EA732670-39D5-58E2-1FE3-F2C63838E32F}"/>
              </a:ext>
            </a:extLst>
          </p:cNvPr>
          <p:cNvCxnSpPr>
            <a:cxnSpLocks/>
          </p:cNvCxnSpPr>
          <p:nvPr/>
        </p:nvCxnSpPr>
        <p:spPr>
          <a:xfrm flipH="1">
            <a:off x="1483158" y="715448"/>
            <a:ext cx="4830801" cy="0"/>
          </a:xfrm>
          <a:prstGeom prst="line">
            <a:avLst/>
          </a:prstGeom>
          <a:ln w="19050">
            <a:gradFill flip="none" rotWithShape="1">
              <a:gsLst>
                <a:gs pos="0">
                  <a:schemeClr val="bg1"/>
                </a:gs>
                <a:gs pos="28000">
                  <a:schemeClr val="bg2"/>
                </a:gs>
              </a:gsLst>
              <a:lin ang="0" scaled="1"/>
              <a:tileRect/>
            </a:gradFill>
            <a:headEnd type="oval" w="lg" len="lg"/>
          </a:ln>
        </p:spPr>
        <p:style>
          <a:lnRef idx="1">
            <a:schemeClr val="accent1"/>
          </a:lnRef>
          <a:fillRef idx="0">
            <a:schemeClr val="accent1"/>
          </a:fillRef>
          <a:effectRef idx="0">
            <a:schemeClr val="accent1"/>
          </a:effectRef>
          <a:fontRef idx="minor">
            <a:schemeClr val="tx1"/>
          </a:fontRef>
        </p:style>
      </p:cxnSp>
      <p:grpSp>
        <p:nvGrpSpPr>
          <p:cNvPr id="66" name="Group 65">
            <a:extLst>
              <a:ext uri="{FF2B5EF4-FFF2-40B4-BE49-F238E27FC236}">
                <a16:creationId xmlns:a16="http://schemas.microsoft.com/office/drawing/2014/main" id="{8AA22525-E659-F848-8E72-6EA58530B22C}"/>
              </a:ext>
            </a:extLst>
          </p:cNvPr>
          <p:cNvGrpSpPr/>
          <p:nvPr/>
        </p:nvGrpSpPr>
        <p:grpSpPr>
          <a:xfrm>
            <a:off x="1793220" y="904722"/>
            <a:ext cx="3418858" cy="496186"/>
            <a:chOff x="1787927" y="845673"/>
            <a:chExt cx="3369328" cy="496186"/>
          </a:xfrm>
          <a:solidFill>
            <a:schemeClr val="bg1"/>
          </a:solidFill>
        </p:grpSpPr>
        <p:sp>
          <p:nvSpPr>
            <p:cNvPr id="42" name="Rounded Rectangle 41">
              <a:extLst>
                <a:ext uri="{FF2B5EF4-FFF2-40B4-BE49-F238E27FC236}">
                  <a16:creationId xmlns:a16="http://schemas.microsoft.com/office/drawing/2014/main" id="{F82B62DB-DD1B-12CB-1E78-8DB420D874F9}"/>
                </a:ext>
              </a:extLst>
            </p:cNvPr>
            <p:cNvSpPr/>
            <p:nvPr/>
          </p:nvSpPr>
          <p:spPr>
            <a:xfrm>
              <a:off x="1787927" y="845673"/>
              <a:ext cx="3369328" cy="496186"/>
            </a:xfrm>
            <a:prstGeom prst="roundRect">
              <a:avLst>
                <a:gd name="adj" fmla="val 5000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dirty="0">
                <a:solidFill>
                  <a:schemeClr val="tx1"/>
                </a:solidFill>
              </a:endParaRPr>
            </a:p>
          </p:txBody>
        </p:sp>
        <p:grpSp>
          <p:nvGrpSpPr>
            <p:cNvPr id="65" name="Group 64">
              <a:extLst>
                <a:ext uri="{FF2B5EF4-FFF2-40B4-BE49-F238E27FC236}">
                  <a16:creationId xmlns:a16="http://schemas.microsoft.com/office/drawing/2014/main" id="{DD52BBD7-8E1B-1585-9893-102D12B67774}"/>
                </a:ext>
              </a:extLst>
            </p:cNvPr>
            <p:cNvGrpSpPr/>
            <p:nvPr/>
          </p:nvGrpSpPr>
          <p:grpSpPr>
            <a:xfrm>
              <a:off x="1971058" y="938729"/>
              <a:ext cx="3060466" cy="338554"/>
              <a:chOff x="1971058" y="938729"/>
              <a:chExt cx="3060466" cy="338554"/>
            </a:xfrm>
            <a:grpFill/>
          </p:grpSpPr>
          <p:sp>
            <p:nvSpPr>
              <p:cNvPr id="12" name="TextBox 11">
                <a:extLst>
                  <a:ext uri="{FF2B5EF4-FFF2-40B4-BE49-F238E27FC236}">
                    <a16:creationId xmlns:a16="http://schemas.microsoft.com/office/drawing/2014/main" id="{EB9FBF4F-0487-8BA8-DFBD-81128010D865}"/>
                  </a:ext>
                </a:extLst>
              </p:cNvPr>
              <p:cNvSpPr txBox="1"/>
              <p:nvPr/>
            </p:nvSpPr>
            <p:spPr>
              <a:xfrm>
                <a:off x="2374961" y="938729"/>
                <a:ext cx="2656563" cy="338554"/>
              </a:xfrm>
              <a:prstGeom prst="rect">
                <a:avLst/>
              </a:prstGeom>
              <a:grpFill/>
            </p:spPr>
            <p:txBody>
              <a:bodyPr wrap="square">
                <a:spAutoFit/>
              </a:bodyPr>
              <a:lstStyle/>
              <a:p>
                <a:r>
                  <a:rPr lang="en-GB" sz="1600" dirty="0">
                    <a:latin typeface="Poppins Light" pitchFamily="2" charset="77"/>
                    <a:cs typeface="Poppins Light" pitchFamily="2" charset="77"/>
                  </a:rPr>
                  <a:t>Parelle operation modes</a:t>
                </a:r>
              </a:p>
            </p:txBody>
          </p:sp>
          <p:pic>
            <p:nvPicPr>
              <p:cNvPr id="28" name="Picture 27" descr="Mathematics">
                <a:extLst>
                  <a:ext uri="{FF2B5EF4-FFF2-40B4-BE49-F238E27FC236}">
                    <a16:creationId xmlns:a16="http://schemas.microsoft.com/office/drawing/2014/main" id="{5D132365-05B2-54C6-E501-28780FC7A4E5}"/>
                  </a:ext>
                </a:extLst>
              </p:cNvPr>
              <p:cNvPicPr>
                <a:picLocks noChangeAspect="1"/>
              </p:cNvPicPr>
              <p:nvPr/>
            </p:nvPicPr>
            <p:blipFill>
              <a:blip r:embed="rId4">
                <a:extLst>
                  <a:ext uri="{96DAC541-7B7A-43D3-8B79-37D633B846F1}">
                    <asvg:svgBlip xmlns:asvg="http://schemas.microsoft.com/office/drawing/2016/SVG/main" r:embed="rId5"/>
                  </a:ext>
                </a:extLst>
              </a:blip>
              <a:srcRect/>
              <a:stretch/>
            </p:blipFill>
            <p:spPr>
              <a:xfrm>
                <a:off x="1971058" y="958482"/>
                <a:ext cx="284613" cy="284613"/>
              </a:xfrm>
              <a:prstGeom prst="rect">
                <a:avLst/>
              </a:prstGeom>
            </p:spPr>
          </p:pic>
        </p:grpSp>
      </p:grpSp>
      <p:grpSp>
        <p:nvGrpSpPr>
          <p:cNvPr id="6" name="Group 5">
            <a:extLst>
              <a:ext uri="{FF2B5EF4-FFF2-40B4-BE49-F238E27FC236}">
                <a16:creationId xmlns:a16="http://schemas.microsoft.com/office/drawing/2014/main" id="{AB21DFEA-3CDB-5B7D-972D-88C893C19852}"/>
              </a:ext>
            </a:extLst>
          </p:cNvPr>
          <p:cNvGrpSpPr/>
          <p:nvPr/>
        </p:nvGrpSpPr>
        <p:grpSpPr>
          <a:xfrm>
            <a:off x="1793220" y="1498648"/>
            <a:ext cx="3418857" cy="496186"/>
            <a:chOff x="1793221" y="1447332"/>
            <a:chExt cx="3291279" cy="496186"/>
          </a:xfrm>
          <a:solidFill>
            <a:schemeClr val="bg1"/>
          </a:solidFill>
        </p:grpSpPr>
        <p:sp>
          <p:nvSpPr>
            <p:cNvPr id="5" name="Rounded Rectangle 41">
              <a:extLst>
                <a:ext uri="{FF2B5EF4-FFF2-40B4-BE49-F238E27FC236}">
                  <a16:creationId xmlns:a16="http://schemas.microsoft.com/office/drawing/2014/main" id="{8B607CEC-D296-BBDB-F111-3448E6C2042C}"/>
                </a:ext>
              </a:extLst>
            </p:cNvPr>
            <p:cNvSpPr/>
            <p:nvPr/>
          </p:nvSpPr>
          <p:spPr>
            <a:xfrm>
              <a:off x="1793221" y="1447332"/>
              <a:ext cx="3291279" cy="496186"/>
            </a:xfrm>
            <a:prstGeom prst="roundRect">
              <a:avLst>
                <a:gd name="adj" fmla="val 5000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dirty="0">
                <a:solidFill>
                  <a:schemeClr val="tx1"/>
                </a:solidFill>
              </a:endParaRPr>
            </a:p>
          </p:txBody>
        </p:sp>
        <p:grpSp>
          <p:nvGrpSpPr>
            <p:cNvPr id="64" name="Group 63">
              <a:extLst>
                <a:ext uri="{FF2B5EF4-FFF2-40B4-BE49-F238E27FC236}">
                  <a16:creationId xmlns:a16="http://schemas.microsoft.com/office/drawing/2014/main" id="{66B99900-CED9-7DAA-24EF-7317F06FCDAF}"/>
                </a:ext>
              </a:extLst>
            </p:cNvPr>
            <p:cNvGrpSpPr/>
            <p:nvPr/>
          </p:nvGrpSpPr>
          <p:grpSpPr>
            <a:xfrm>
              <a:off x="1986771" y="1526148"/>
              <a:ext cx="3027432" cy="338554"/>
              <a:chOff x="1981476" y="1415438"/>
              <a:chExt cx="3027432" cy="338554"/>
            </a:xfrm>
            <a:grpFill/>
          </p:grpSpPr>
          <p:sp>
            <p:nvSpPr>
              <p:cNvPr id="13" name="TextBox 12">
                <a:extLst>
                  <a:ext uri="{FF2B5EF4-FFF2-40B4-BE49-F238E27FC236}">
                    <a16:creationId xmlns:a16="http://schemas.microsoft.com/office/drawing/2014/main" id="{18E89C2E-F483-28AF-164B-35268E19BF8B}"/>
                  </a:ext>
                </a:extLst>
              </p:cNvPr>
              <p:cNvSpPr txBox="1"/>
              <p:nvPr/>
            </p:nvSpPr>
            <p:spPr>
              <a:xfrm>
                <a:off x="2374960" y="1415438"/>
                <a:ext cx="2633948" cy="338554"/>
              </a:xfrm>
              <a:prstGeom prst="rect">
                <a:avLst/>
              </a:prstGeom>
              <a:grpFill/>
            </p:spPr>
            <p:txBody>
              <a:bodyPr wrap="square">
                <a:spAutoFit/>
              </a:bodyPr>
              <a:lstStyle/>
              <a:p>
                <a:r>
                  <a:rPr lang="en-GB" sz="1600" dirty="0">
                    <a:latin typeface="Poppins Light" pitchFamily="2" charset="77"/>
                    <a:cs typeface="Poppins Light" pitchFamily="2" charset="77"/>
                  </a:rPr>
                  <a:t>Adjustable gain controls</a:t>
                </a:r>
              </a:p>
            </p:txBody>
          </p:sp>
          <p:pic>
            <p:nvPicPr>
              <p:cNvPr id="29" name="Picture 28" descr="Single gear">
                <a:extLst>
                  <a:ext uri="{FF2B5EF4-FFF2-40B4-BE49-F238E27FC236}">
                    <a16:creationId xmlns:a16="http://schemas.microsoft.com/office/drawing/2014/main" id="{6F166E65-08D7-98C9-253B-9D2DF71C8872}"/>
                  </a:ext>
                </a:extLst>
              </p:cNvPr>
              <p:cNvPicPr>
                <a:picLocks noChangeAspect="1"/>
              </p:cNvPicPr>
              <p:nvPr/>
            </p:nvPicPr>
            <p:blipFill>
              <a:blip r:embed="rId6">
                <a:extLst>
                  <a:ext uri="{96DAC541-7B7A-43D3-8B79-37D633B846F1}">
                    <asvg:svgBlip xmlns:asvg="http://schemas.microsoft.com/office/drawing/2016/SVG/main" r:embed="rId7"/>
                  </a:ext>
                </a:extLst>
              </a:blip>
              <a:srcRect/>
              <a:stretch/>
            </p:blipFill>
            <p:spPr>
              <a:xfrm>
                <a:off x="1981476" y="1445148"/>
                <a:ext cx="274195" cy="274195"/>
              </a:xfrm>
              <a:prstGeom prst="rect">
                <a:avLst/>
              </a:prstGeom>
            </p:spPr>
          </p:pic>
        </p:grpSp>
      </p:grpSp>
      <p:grpSp>
        <p:nvGrpSpPr>
          <p:cNvPr id="8" name="Group 7">
            <a:extLst>
              <a:ext uri="{FF2B5EF4-FFF2-40B4-BE49-F238E27FC236}">
                <a16:creationId xmlns:a16="http://schemas.microsoft.com/office/drawing/2014/main" id="{2BB3DE33-FC95-1255-2BD6-866AD115FCAE}"/>
              </a:ext>
            </a:extLst>
          </p:cNvPr>
          <p:cNvGrpSpPr/>
          <p:nvPr/>
        </p:nvGrpSpPr>
        <p:grpSpPr>
          <a:xfrm>
            <a:off x="1793220" y="2111176"/>
            <a:ext cx="3418858" cy="600151"/>
            <a:chOff x="1793222" y="1974566"/>
            <a:chExt cx="3291281" cy="600151"/>
          </a:xfrm>
          <a:solidFill>
            <a:schemeClr val="bg1"/>
          </a:solidFill>
        </p:grpSpPr>
        <p:sp>
          <p:nvSpPr>
            <p:cNvPr id="7" name="Rounded Rectangle 41">
              <a:extLst>
                <a:ext uri="{FF2B5EF4-FFF2-40B4-BE49-F238E27FC236}">
                  <a16:creationId xmlns:a16="http://schemas.microsoft.com/office/drawing/2014/main" id="{4D59DBBA-BF55-7FD7-3D7D-0A55E02666E3}"/>
                </a:ext>
              </a:extLst>
            </p:cNvPr>
            <p:cNvSpPr/>
            <p:nvPr/>
          </p:nvSpPr>
          <p:spPr>
            <a:xfrm>
              <a:off x="1793222" y="1974566"/>
              <a:ext cx="3291280" cy="543746"/>
            </a:xfrm>
            <a:prstGeom prst="roundRect">
              <a:avLst>
                <a:gd name="adj" fmla="val 5000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dirty="0">
                <a:solidFill>
                  <a:schemeClr val="tx1"/>
                </a:solidFill>
              </a:endParaRPr>
            </a:p>
          </p:txBody>
        </p:sp>
        <p:grpSp>
          <p:nvGrpSpPr>
            <p:cNvPr id="63" name="Group 62">
              <a:extLst>
                <a:ext uri="{FF2B5EF4-FFF2-40B4-BE49-F238E27FC236}">
                  <a16:creationId xmlns:a16="http://schemas.microsoft.com/office/drawing/2014/main" id="{F4DB2941-BF6F-B707-3DEF-1807C987BB71}"/>
                </a:ext>
              </a:extLst>
            </p:cNvPr>
            <p:cNvGrpSpPr/>
            <p:nvPr/>
          </p:nvGrpSpPr>
          <p:grpSpPr>
            <a:xfrm>
              <a:off x="2003384" y="1989942"/>
              <a:ext cx="3081119" cy="584775"/>
              <a:chOff x="1998089" y="1892147"/>
              <a:chExt cx="3081119" cy="584775"/>
            </a:xfrm>
            <a:grpFill/>
          </p:grpSpPr>
          <p:sp>
            <p:nvSpPr>
              <p:cNvPr id="15" name="TextBox 14">
                <a:extLst>
                  <a:ext uri="{FF2B5EF4-FFF2-40B4-BE49-F238E27FC236}">
                    <a16:creationId xmlns:a16="http://schemas.microsoft.com/office/drawing/2014/main" id="{44308198-D0F6-50F5-3577-15F1D7C9C419}"/>
                  </a:ext>
                </a:extLst>
              </p:cNvPr>
              <p:cNvSpPr txBox="1"/>
              <p:nvPr/>
            </p:nvSpPr>
            <p:spPr>
              <a:xfrm>
                <a:off x="2374963" y="1892147"/>
                <a:ext cx="2704245" cy="584775"/>
              </a:xfrm>
              <a:prstGeom prst="rect">
                <a:avLst/>
              </a:prstGeom>
              <a:grpFill/>
            </p:spPr>
            <p:txBody>
              <a:bodyPr wrap="square">
                <a:spAutoFit/>
              </a:bodyPr>
              <a:lstStyle/>
              <a:p>
                <a:r>
                  <a:rPr lang="en-GB" sz="1600" dirty="0">
                    <a:latin typeface="Poppins Light" pitchFamily="2" charset="77"/>
                    <a:cs typeface="Poppins Light" pitchFamily="2" charset="77"/>
                  </a:rPr>
                  <a:t>Dual-channel input interfaces</a:t>
                </a:r>
              </a:p>
            </p:txBody>
          </p:sp>
          <p:pic>
            <p:nvPicPr>
              <p:cNvPr id="30" name="Picture 29" descr="Decision chart">
                <a:extLst>
                  <a:ext uri="{FF2B5EF4-FFF2-40B4-BE49-F238E27FC236}">
                    <a16:creationId xmlns:a16="http://schemas.microsoft.com/office/drawing/2014/main" id="{6717AD00-CBBC-2613-F0F0-4913AB33F7B9}"/>
                  </a:ext>
                </a:extLst>
              </p:cNvPr>
              <p:cNvPicPr>
                <a:picLocks noChangeAspect="1"/>
              </p:cNvPicPr>
              <p:nvPr/>
            </p:nvPicPr>
            <p:blipFill>
              <a:blip r:embed="rId8">
                <a:extLst>
                  <a:ext uri="{96DAC541-7B7A-43D3-8B79-37D633B846F1}">
                    <asvg:svgBlip xmlns:asvg="http://schemas.microsoft.com/office/drawing/2016/SVG/main" r:embed="rId9"/>
                  </a:ext>
                </a:extLst>
              </a:blip>
              <a:srcRect/>
              <a:stretch/>
            </p:blipFill>
            <p:spPr>
              <a:xfrm rot="16200000">
                <a:off x="1998089" y="2021411"/>
                <a:ext cx="238118" cy="238118"/>
              </a:xfrm>
              <a:prstGeom prst="rect">
                <a:avLst/>
              </a:prstGeom>
            </p:spPr>
          </p:pic>
        </p:grpSp>
      </p:grpSp>
      <p:grpSp>
        <p:nvGrpSpPr>
          <p:cNvPr id="39" name="Group 38">
            <a:extLst>
              <a:ext uri="{FF2B5EF4-FFF2-40B4-BE49-F238E27FC236}">
                <a16:creationId xmlns:a16="http://schemas.microsoft.com/office/drawing/2014/main" id="{40492B4F-07FE-BE39-30DF-A6D0E76AC9B0}"/>
              </a:ext>
            </a:extLst>
          </p:cNvPr>
          <p:cNvGrpSpPr/>
          <p:nvPr/>
        </p:nvGrpSpPr>
        <p:grpSpPr>
          <a:xfrm>
            <a:off x="1793220" y="2753163"/>
            <a:ext cx="3724460" cy="496186"/>
            <a:chOff x="1823702" y="2528637"/>
            <a:chExt cx="3724460" cy="496186"/>
          </a:xfrm>
        </p:grpSpPr>
        <p:sp>
          <p:nvSpPr>
            <p:cNvPr id="10" name="Rounded Rectangle 41">
              <a:extLst>
                <a:ext uri="{FF2B5EF4-FFF2-40B4-BE49-F238E27FC236}">
                  <a16:creationId xmlns:a16="http://schemas.microsoft.com/office/drawing/2014/main" id="{5844DDAB-D8C7-112C-CDAC-BCDB8CEB52BC}"/>
                </a:ext>
              </a:extLst>
            </p:cNvPr>
            <p:cNvSpPr/>
            <p:nvPr/>
          </p:nvSpPr>
          <p:spPr>
            <a:xfrm>
              <a:off x="1823702" y="2528637"/>
              <a:ext cx="3388376" cy="496186"/>
            </a:xfrm>
            <a:prstGeom prst="roundRect">
              <a:avLst>
                <a:gd name="adj" fmla="val 50000"/>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dirty="0"/>
            </a:p>
          </p:txBody>
        </p:sp>
        <p:grpSp>
          <p:nvGrpSpPr>
            <p:cNvPr id="62" name="Group 61">
              <a:extLst>
                <a:ext uri="{FF2B5EF4-FFF2-40B4-BE49-F238E27FC236}">
                  <a16:creationId xmlns:a16="http://schemas.microsoft.com/office/drawing/2014/main" id="{B7BF1FA9-59AC-8D9A-7901-0DFD195827C8}"/>
                </a:ext>
              </a:extLst>
            </p:cNvPr>
            <p:cNvGrpSpPr/>
            <p:nvPr/>
          </p:nvGrpSpPr>
          <p:grpSpPr>
            <a:xfrm>
              <a:off x="1999465" y="2590093"/>
              <a:ext cx="3548697" cy="338554"/>
              <a:chOff x="2026379" y="2368856"/>
              <a:chExt cx="3548697" cy="338554"/>
            </a:xfrm>
          </p:grpSpPr>
          <p:sp>
            <p:nvSpPr>
              <p:cNvPr id="17" name="TextBox 16">
                <a:extLst>
                  <a:ext uri="{FF2B5EF4-FFF2-40B4-BE49-F238E27FC236}">
                    <a16:creationId xmlns:a16="http://schemas.microsoft.com/office/drawing/2014/main" id="{9353FED2-0E1E-69AF-CBCE-6200A615EF6E}"/>
                  </a:ext>
                </a:extLst>
              </p:cNvPr>
              <p:cNvSpPr txBox="1"/>
              <p:nvPr/>
            </p:nvSpPr>
            <p:spPr>
              <a:xfrm>
                <a:off x="2374961" y="2368856"/>
                <a:ext cx="3200115" cy="338554"/>
              </a:xfrm>
              <a:prstGeom prst="rect">
                <a:avLst/>
              </a:prstGeom>
              <a:noFill/>
            </p:spPr>
            <p:txBody>
              <a:bodyPr wrap="square">
                <a:spAutoFit/>
              </a:bodyPr>
              <a:lstStyle/>
              <a:p>
                <a:r>
                  <a:rPr lang="en-GB" sz="1600" dirty="0">
                    <a:solidFill>
                      <a:schemeClr val="bg1"/>
                    </a:solidFill>
                    <a:latin typeface="Poppins Light" pitchFamily="2" charset="77"/>
                    <a:cs typeface="Poppins Light" pitchFamily="2" charset="77"/>
                  </a:rPr>
                  <a:t>Stable power supply design</a:t>
                </a:r>
              </a:p>
            </p:txBody>
          </p:sp>
          <p:pic>
            <p:nvPicPr>
              <p:cNvPr id="31" name="Picture 30" descr="Battery charging">
                <a:extLst>
                  <a:ext uri="{FF2B5EF4-FFF2-40B4-BE49-F238E27FC236}">
                    <a16:creationId xmlns:a16="http://schemas.microsoft.com/office/drawing/2014/main" id="{93E25C68-E809-80CE-5089-74FB62B61602}"/>
                  </a:ext>
                </a:extLst>
              </p:cNvPr>
              <p:cNvPicPr>
                <a:picLocks noChangeAspect="1"/>
              </p:cNvPicPr>
              <p:nvPr/>
            </p:nvPicPr>
            <p:blipFill>
              <a:blip r:embed="rId10">
                <a:extLst>
                  <a:ext uri="{96DAC541-7B7A-43D3-8B79-37D633B846F1}">
                    <asvg:svgBlip xmlns:asvg="http://schemas.microsoft.com/office/drawing/2016/SVG/main" r:embed="rId11"/>
                  </a:ext>
                </a:extLst>
              </a:blip>
              <a:srcRect/>
              <a:stretch/>
            </p:blipFill>
            <p:spPr>
              <a:xfrm>
                <a:off x="2026379" y="2458174"/>
                <a:ext cx="238118" cy="238118"/>
              </a:xfrm>
              <a:prstGeom prst="rect">
                <a:avLst/>
              </a:prstGeom>
            </p:spPr>
          </p:pic>
        </p:grpSp>
      </p:grpSp>
      <p:grpSp>
        <p:nvGrpSpPr>
          <p:cNvPr id="16" name="Group 15">
            <a:extLst>
              <a:ext uri="{FF2B5EF4-FFF2-40B4-BE49-F238E27FC236}">
                <a16:creationId xmlns:a16="http://schemas.microsoft.com/office/drawing/2014/main" id="{9C0908EF-ABCB-6926-E329-46DCDED2E6BE}"/>
              </a:ext>
            </a:extLst>
          </p:cNvPr>
          <p:cNvGrpSpPr/>
          <p:nvPr/>
        </p:nvGrpSpPr>
        <p:grpSpPr>
          <a:xfrm>
            <a:off x="1793220" y="3360559"/>
            <a:ext cx="3747952" cy="496186"/>
            <a:chOff x="1800210" y="3042221"/>
            <a:chExt cx="3747952" cy="496186"/>
          </a:xfrm>
          <a:solidFill>
            <a:schemeClr val="bg1"/>
          </a:solidFill>
        </p:grpSpPr>
        <p:sp>
          <p:nvSpPr>
            <p:cNvPr id="11" name="Rounded Rectangle 41">
              <a:extLst>
                <a:ext uri="{FF2B5EF4-FFF2-40B4-BE49-F238E27FC236}">
                  <a16:creationId xmlns:a16="http://schemas.microsoft.com/office/drawing/2014/main" id="{4A61FD06-393C-FDC7-EF8E-A8FF38945FEC}"/>
                </a:ext>
              </a:extLst>
            </p:cNvPr>
            <p:cNvSpPr/>
            <p:nvPr/>
          </p:nvSpPr>
          <p:spPr>
            <a:xfrm>
              <a:off x="1800210" y="3042221"/>
              <a:ext cx="3411868" cy="496186"/>
            </a:xfrm>
            <a:prstGeom prst="roundRect">
              <a:avLst>
                <a:gd name="adj" fmla="val 5000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dirty="0">
                <a:solidFill>
                  <a:schemeClr val="tx1"/>
                </a:solidFill>
              </a:endParaRPr>
            </a:p>
          </p:txBody>
        </p:sp>
        <p:sp>
          <p:nvSpPr>
            <p:cNvPr id="18" name="TextBox 17">
              <a:extLst>
                <a:ext uri="{FF2B5EF4-FFF2-40B4-BE49-F238E27FC236}">
                  <a16:creationId xmlns:a16="http://schemas.microsoft.com/office/drawing/2014/main" id="{DC4200B4-7A47-C333-766B-427DFA5AC031}"/>
                </a:ext>
              </a:extLst>
            </p:cNvPr>
            <p:cNvSpPr txBox="1"/>
            <p:nvPr/>
          </p:nvSpPr>
          <p:spPr>
            <a:xfrm>
              <a:off x="2348048" y="3115870"/>
              <a:ext cx="3200114" cy="338554"/>
            </a:xfrm>
            <a:prstGeom prst="rect">
              <a:avLst/>
            </a:prstGeom>
            <a:grpFill/>
          </p:spPr>
          <p:txBody>
            <a:bodyPr wrap="square">
              <a:spAutoFit/>
            </a:bodyPr>
            <a:lstStyle/>
            <a:p>
              <a:r>
                <a:rPr lang="en-GB" sz="1600" dirty="0">
                  <a:latin typeface="Poppins Light" pitchFamily="2" charset="77"/>
                  <a:cs typeface="Poppins Light" pitchFamily="2" charset="77"/>
                </a:rPr>
                <a:t>Wide frequency range</a:t>
              </a:r>
            </a:p>
          </p:txBody>
        </p:sp>
        <p:pic>
          <p:nvPicPr>
            <p:cNvPr id="14" name="Picture 30" descr="Voice">
              <a:extLst>
                <a:ext uri="{FF2B5EF4-FFF2-40B4-BE49-F238E27FC236}">
                  <a16:creationId xmlns:a16="http://schemas.microsoft.com/office/drawing/2014/main" id="{55D50963-B596-18F0-6392-60E2ECB2F39B}"/>
                </a:ext>
              </a:extLst>
            </p:cNvPr>
            <p:cNvPicPr>
              <a:picLocks noChangeAspect="1"/>
            </p:cNvPicPr>
            <p:nvPr/>
          </p:nvPicPr>
          <p:blipFill>
            <a:blip r:embed="rId12">
              <a:extLst>
                <a:ext uri="{96DAC541-7B7A-43D3-8B79-37D633B846F1}">
                  <asvg:svgBlip xmlns:asvg="http://schemas.microsoft.com/office/drawing/2016/SVG/main" r:embed="rId13"/>
                </a:ext>
              </a:extLst>
            </a:blip>
            <a:srcRect/>
            <a:stretch/>
          </p:blipFill>
          <p:spPr>
            <a:xfrm>
              <a:off x="1999465" y="3158563"/>
              <a:ext cx="238118" cy="238118"/>
            </a:xfrm>
            <a:prstGeom prst="rect">
              <a:avLst/>
            </a:prstGeom>
          </p:spPr>
        </p:pic>
      </p:grpSp>
      <p:grpSp>
        <p:nvGrpSpPr>
          <p:cNvPr id="21" name="Group 20">
            <a:extLst>
              <a:ext uri="{FF2B5EF4-FFF2-40B4-BE49-F238E27FC236}">
                <a16:creationId xmlns:a16="http://schemas.microsoft.com/office/drawing/2014/main" id="{DD6D60FF-2F77-2B8F-91F3-9018AED34BC5}"/>
              </a:ext>
            </a:extLst>
          </p:cNvPr>
          <p:cNvGrpSpPr/>
          <p:nvPr/>
        </p:nvGrpSpPr>
        <p:grpSpPr>
          <a:xfrm>
            <a:off x="1793220" y="3958503"/>
            <a:ext cx="3418857" cy="601764"/>
            <a:chOff x="2154932" y="3950008"/>
            <a:chExt cx="3369327" cy="601764"/>
          </a:xfrm>
          <a:solidFill>
            <a:schemeClr val="bg1"/>
          </a:solidFill>
        </p:grpSpPr>
        <p:sp>
          <p:nvSpPr>
            <p:cNvPr id="20" name="Rounded Rectangle 41">
              <a:extLst>
                <a:ext uri="{FF2B5EF4-FFF2-40B4-BE49-F238E27FC236}">
                  <a16:creationId xmlns:a16="http://schemas.microsoft.com/office/drawing/2014/main" id="{D5057B91-C215-E722-63B0-7E2C61B51B9A}"/>
                </a:ext>
              </a:extLst>
            </p:cNvPr>
            <p:cNvSpPr/>
            <p:nvPr/>
          </p:nvSpPr>
          <p:spPr>
            <a:xfrm>
              <a:off x="2154932" y="3950008"/>
              <a:ext cx="3369327" cy="543746"/>
            </a:xfrm>
            <a:prstGeom prst="roundRect">
              <a:avLst>
                <a:gd name="adj" fmla="val 5000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dirty="0">
                <a:solidFill>
                  <a:schemeClr val="tx1"/>
                </a:solidFill>
              </a:endParaRPr>
            </a:p>
          </p:txBody>
        </p:sp>
        <p:grpSp>
          <p:nvGrpSpPr>
            <p:cNvPr id="60" name="Group 59">
              <a:extLst>
                <a:ext uri="{FF2B5EF4-FFF2-40B4-BE49-F238E27FC236}">
                  <a16:creationId xmlns:a16="http://schemas.microsoft.com/office/drawing/2014/main" id="{594579F9-A2CB-E2C9-327E-ACD4F7C18040}"/>
                </a:ext>
              </a:extLst>
            </p:cNvPr>
            <p:cNvGrpSpPr/>
            <p:nvPr/>
          </p:nvGrpSpPr>
          <p:grpSpPr>
            <a:xfrm>
              <a:off x="2348047" y="3966997"/>
              <a:ext cx="3159448" cy="584775"/>
              <a:chOff x="1971058" y="3322274"/>
              <a:chExt cx="3159448" cy="584775"/>
            </a:xfrm>
            <a:grpFill/>
          </p:grpSpPr>
          <p:sp>
            <p:nvSpPr>
              <p:cNvPr id="22" name="TextBox 21">
                <a:extLst>
                  <a:ext uri="{FF2B5EF4-FFF2-40B4-BE49-F238E27FC236}">
                    <a16:creationId xmlns:a16="http://schemas.microsoft.com/office/drawing/2014/main" id="{452E83AA-5459-DEFD-29B0-AF46D9839A57}"/>
                  </a:ext>
                </a:extLst>
              </p:cNvPr>
              <p:cNvSpPr txBox="1"/>
              <p:nvPr/>
            </p:nvSpPr>
            <p:spPr>
              <a:xfrm>
                <a:off x="2374962" y="3322274"/>
                <a:ext cx="2755544" cy="584775"/>
              </a:xfrm>
              <a:prstGeom prst="rect">
                <a:avLst/>
              </a:prstGeom>
              <a:grpFill/>
            </p:spPr>
            <p:txBody>
              <a:bodyPr wrap="square">
                <a:spAutoFit/>
              </a:bodyPr>
              <a:lstStyle/>
              <a:p>
                <a:r>
                  <a:rPr lang="en-US" sz="1600" dirty="0">
                    <a:latin typeface="Poppins Light" pitchFamily="2" charset="77"/>
                    <a:cs typeface="Poppins Light" pitchFamily="2" charset="77"/>
                  </a:rPr>
                  <a:t>High Accuracy and minimal distortion</a:t>
                </a:r>
                <a:endParaRPr lang="en-GB" sz="1600" dirty="0">
                  <a:latin typeface="Poppins Light" pitchFamily="2" charset="77"/>
                  <a:cs typeface="Poppins Light" pitchFamily="2" charset="77"/>
                </a:endParaRPr>
              </a:p>
            </p:txBody>
          </p:sp>
          <p:pic>
            <p:nvPicPr>
              <p:cNvPr id="33" name="Picture 32" descr="Target">
                <a:extLst>
                  <a:ext uri="{FF2B5EF4-FFF2-40B4-BE49-F238E27FC236}">
                    <a16:creationId xmlns:a16="http://schemas.microsoft.com/office/drawing/2014/main" id="{BC34EC3A-E0B2-CDFA-8DB2-A68C1D60B813}"/>
                  </a:ext>
                </a:extLst>
              </p:cNvPr>
              <p:cNvPicPr>
                <a:picLocks noChangeAspect="1"/>
              </p:cNvPicPr>
              <p:nvPr/>
            </p:nvPicPr>
            <p:blipFill>
              <a:blip r:embed="rId14">
                <a:extLst>
                  <a:ext uri="{96DAC541-7B7A-43D3-8B79-37D633B846F1}">
                    <asvg:svgBlip xmlns:asvg="http://schemas.microsoft.com/office/drawing/2016/SVG/main" r:embed="rId15"/>
                  </a:ext>
                </a:extLst>
              </a:blip>
              <a:srcRect/>
              <a:stretch/>
            </p:blipFill>
            <p:spPr>
              <a:xfrm>
                <a:off x="1971058" y="3435123"/>
                <a:ext cx="331603" cy="331603"/>
              </a:xfrm>
              <a:prstGeom prst="rect">
                <a:avLst/>
              </a:prstGeom>
            </p:spPr>
          </p:pic>
        </p:grpSp>
      </p:grpSp>
    </p:spTree>
    <p:extLst>
      <p:ext uri="{BB962C8B-B14F-4D97-AF65-F5344CB8AC3E}">
        <p14:creationId xmlns:p14="http://schemas.microsoft.com/office/powerpoint/2010/main" val="404746026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advTm="1000">
        <p159:morph option="byObject"/>
      </p:transition>
    </mc:Choice>
    <mc:Fallback>
      <p:transition spd="slow" advClick="0" advTm="1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66"/>
                                        </p:tgtEl>
                                        <p:attrNameLst>
                                          <p:attrName>style.visibility</p:attrName>
                                        </p:attrNameLst>
                                      </p:cBhvr>
                                      <p:to>
                                        <p:strVal val="visible"/>
                                      </p:to>
                                    </p:set>
                                    <p:animEffect transition="in" filter="fade">
                                      <p:cBhvr>
                                        <p:cTn id="11" dur="500"/>
                                        <p:tgtEl>
                                          <p:spTgt spid="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2BFF2D-8FD0-ADB8-DCC8-63DB8B8255B1}"/>
            </a:ext>
          </a:extLst>
        </p:cNvPr>
        <p:cNvGrpSpPr/>
        <p:nvPr/>
      </p:nvGrpSpPr>
      <p:grpSpPr>
        <a:xfrm>
          <a:off x="0" y="0"/>
          <a:ext cx="0" cy="0"/>
          <a:chOff x="0" y="0"/>
          <a:chExt cx="0" cy="0"/>
        </a:xfrm>
      </p:grpSpPr>
      <mc:AlternateContent xmlns:mc="http://schemas.openxmlformats.org/markup-compatibility/2006">
        <mc:Choice xmlns:am3d="http://schemas.microsoft.com/office/drawing/2017/model3d" Requires="am3d">
          <p:graphicFrame>
            <p:nvGraphicFramePr>
              <p:cNvPr id="3" name="3D Model 2">
                <a:extLst>
                  <a:ext uri="{FF2B5EF4-FFF2-40B4-BE49-F238E27FC236}">
                    <a16:creationId xmlns:a16="http://schemas.microsoft.com/office/drawing/2014/main" id="{32FC9489-0629-8CB1-505F-7898DF4088C6}"/>
                  </a:ext>
                </a:extLst>
              </p:cNvPr>
              <p:cNvGraphicFramePr>
                <a:graphicFrameLocks noChangeAspect="1"/>
              </p:cNvGraphicFramePr>
              <p:nvPr/>
            </p:nvGraphicFramePr>
            <p:xfrm>
              <a:off x="6096000" y="-2748975"/>
              <a:ext cx="5217433" cy="15220689"/>
            </p:xfrm>
            <a:graphic>
              <a:graphicData uri="http://schemas.microsoft.com/office/drawing/2017/model3d">
                <am3d:model3d r:embed="rId2">
                  <am3d:spPr>
                    <a:xfrm>
                      <a:off x="0" y="0"/>
                      <a:ext cx="5217433" cy="15220689"/>
                    </a:xfrm>
                    <a:prstGeom prst="rect">
                      <a:avLst/>
                    </a:prstGeom>
                    <a:effectLst/>
                  </am3d:spPr>
                  <am3d:camera>
                    <am3d:pos x="0" y="0" z="52548620"/>
                    <am3d:up dx="0" dy="36000000" dz="0"/>
                    <am3d:lookAt x="0" y="0" z="0"/>
                    <am3d:perspective fov="2700000"/>
                  </am3d:camera>
                  <am3d:trans>
                    <am3d:meterPerModelUnit n="6775063" d="1000000"/>
                    <am3d:preTrans dx="13257" dy="-18048762" dz="444858"/>
                    <am3d:scale>
                      <am3d:sx n="1000000" d="1000000"/>
                      <am3d:sy n="1000000" d="1000000"/>
                      <am3d:sz n="1000000" d="1000000"/>
                    </am3d:scale>
                    <am3d:rot ax="153748" ay="2951039" az="116398"/>
                    <am3d:postTrans dx="0" dy="0" dz="0"/>
                  </am3d:trans>
                  <am3d:raster rName="Office3DRenderer" rVer="16.0.8326">
                    <am3d:blip r:embed="rId3"/>
                  </am3d:raster>
                  <am3d:objViewport viewportSz="16363190"/>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 name="3D Model 2">
                <a:extLst>
                  <a:ext uri="{FF2B5EF4-FFF2-40B4-BE49-F238E27FC236}">
                    <a16:creationId xmlns:a16="http://schemas.microsoft.com/office/drawing/2014/main" id="{32FC9489-0629-8CB1-505F-7898DF4088C6}"/>
                  </a:ext>
                </a:extLst>
              </p:cNvPr>
              <p:cNvPicPr>
                <a:picLocks noGrp="1" noRot="1" noChangeAspect="1" noMove="1" noResize="1" noEditPoints="1" noAdjustHandles="1" noChangeArrowheads="1" noChangeShapeType="1" noCrop="1"/>
              </p:cNvPicPr>
              <p:nvPr/>
            </p:nvPicPr>
            <p:blipFill>
              <a:blip r:embed="rId3"/>
              <a:stretch>
                <a:fillRect/>
              </a:stretch>
            </p:blipFill>
            <p:spPr>
              <a:xfrm>
                <a:off x="6096000" y="-2748975"/>
                <a:ext cx="5217433" cy="15220689"/>
              </a:xfrm>
              <a:prstGeom prst="rect">
                <a:avLst/>
              </a:prstGeom>
              <a:effectLst/>
            </p:spPr>
          </p:pic>
        </mc:Fallback>
      </mc:AlternateContent>
      <p:sp>
        <p:nvSpPr>
          <p:cNvPr id="19" name="TextBox 18">
            <a:extLst>
              <a:ext uri="{FF2B5EF4-FFF2-40B4-BE49-F238E27FC236}">
                <a16:creationId xmlns:a16="http://schemas.microsoft.com/office/drawing/2014/main" id="{E3156AB8-98AF-3D81-2849-9AD5ADB1B0DC}"/>
              </a:ext>
            </a:extLst>
          </p:cNvPr>
          <p:cNvSpPr txBox="1"/>
          <p:nvPr/>
        </p:nvSpPr>
        <p:spPr>
          <a:xfrm>
            <a:off x="1031461" y="-7963708"/>
            <a:ext cx="5748338" cy="1446550"/>
          </a:xfrm>
          <a:prstGeom prst="rect">
            <a:avLst/>
          </a:prstGeom>
          <a:noFill/>
        </p:spPr>
        <p:txBody>
          <a:bodyPr wrap="square" rtlCol="0">
            <a:spAutoFit/>
          </a:bodyPr>
          <a:lstStyle>
            <a:defPPr>
              <a:defRPr lang="en-US"/>
            </a:defPPr>
            <a:lvl1pPr algn="ctr">
              <a:lnSpc>
                <a:spcPct val="85000"/>
              </a:lnSpc>
              <a:defRPr sz="3600" b="1">
                <a:solidFill>
                  <a:schemeClr val="bg1"/>
                </a:solidFill>
                <a:latin typeface="Poppins SemiBold" pitchFamily="2" charset="77"/>
                <a:cs typeface="Poppins SemiBold" pitchFamily="2" charset="77"/>
              </a:defRPr>
            </a:lvl1pPr>
          </a:lstStyle>
          <a:p>
            <a:pPr algn="l">
              <a:lnSpc>
                <a:spcPct val="100000"/>
              </a:lnSpc>
            </a:pPr>
            <a:r>
              <a:rPr lang="en-GB" sz="4400" b="0" dirty="0">
                <a:solidFill>
                  <a:srgbClr val="96ADE7"/>
                </a:solidFill>
                <a:latin typeface="Poppins Medium" pitchFamily="2" charset="77"/>
                <a:cs typeface="Poppins Medium" pitchFamily="2" charset="77"/>
              </a:rPr>
              <a:t>Action button.</a:t>
            </a:r>
          </a:p>
          <a:p>
            <a:pPr algn="l">
              <a:lnSpc>
                <a:spcPct val="100000"/>
              </a:lnSpc>
            </a:pPr>
            <a:r>
              <a:rPr lang="en-GB" sz="4400" b="0" dirty="0">
                <a:solidFill>
                  <a:schemeClr val="tx1"/>
                </a:solidFill>
                <a:latin typeface="Poppins Medium" pitchFamily="2" charset="77"/>
                <a:cs typeface="Poppins Medium" pitchFamily="2" charset="77"/>
              </a:rPr>
              <a:t>Do more. Wait less.</a:t>
            </a:r>
            <a:endParaRPr lang="en-BA" sz="4400" b="0" dirty="0">
              <a:solidFill>
                <a:schemeClr val="tx1">
                  <a:lumMod val="50000"/>
                  <a:lumOff val="50000"/>
                </a:schemeClr>
              </a:solidFill>
              <a:latin typeface="Poppins Medium" pitchFamily="2" charset="77"/>
              <a:cs typeface="Poppins Medium" pitchFamily="2" charset="77"/>
            </a:endParaRPr>
          </a:p>
        </p:txBody>
      </p:sp>
      <p:sp>
        <p:nvSpPr>
          <p:cNvPr id="9" name="TextBox 8">
            <a:extLst>
              <a:ext uri="{FF2B5EF4-FFF2-40B4-BE49-F238E27FC236}">
                <a16:creationId xmlns:a16="http://schemas.microsoft.com/office/drawing/2014/main" id="{69FAB975-72F0-DFF5-3ECA-3585CBBCF271}"/>
              </a:ext>
            </a:extLst>
          </p:cNvPr>
          <p:cNvSpPr txBox="1"/>
          <p:nvPr/>
        </p:nvSpPr>
        <p:spPr>
          <a:xfrm>
            <a:off x="1031461" y="-5383033"/>
            <a:ext cx="4548911" cy="2554545"/>
          </a:xfrm>
          <a:prstGeom prst="rect">
            <a:avLst/>
          </a:prstGeom>
          <a:noFill/>
        </p:spPr>
        <p:txBody>
          <a:bodyPr wrap="square">
            <a:spAutoFit/>
          </a:bodyPr>
          <a:lstStyle/>
          <a:p>
            <a:r>
              <a:rPr lang="en-GB" sz="1600" dirty="0">
                <a:latin typeface="Poppins Light" pitchFamily="2" charset="77"/>
                <a:cs typeface="Poppins Light" pitchFamily="2" charset="77"/>
              </a:rPr>
              <a:t>The Action button on iPhone 16 is a fast track to your </a:t>
            </a:r>
            <a:r>
              <a:rPr lang="en-GB" sz="1600" dirty="0" err="1">
                <a:latin typeface="Poppins Light" pitchFamily="2" charset="77"/>
                <a:cs typeface="Poppins Light" pitchFamily="2" charset="77"/>
              </a:rPr>
              <a:t>favorite</a:t>
            </a:r>
            <a:r>
              <a:rPr lang="en-GB" sz="1600" dirty="0">
                <a:latin typeface="Poppins Light" pitchFamily="2" charset="77"/>
                <a:cs typeface="Poppins Light" pitchFamily="2" charset="77"/>
              </a:rPr>
              <a:t> feature. Just press and hold to launch the action you want — the flashlight, a voice memo, Silent mode, and more. You can also set up Shortcuts to open an app, run a series of tasks, or change actions depending on the time of day or your location. Or use it to take actions in an app, like setting an alarm or even ordering your </a:t>
            </a:r>
            <a:r>
              <a:rPr lang="en-GB" sz="1600" dirty="0" err="1">
                <a:latin typeface="Poppins Light" pitchFamily="2" charset="77"/>
                <a:cs typeface="Poppins Light" pitchFamily="2" charset="77"/>
              </a:rPr>
              <a:t>favorite</a:t>
            </a:r>
            <a:r>
              <a:rPr lang="en-GB" sz="1600" dirty="0">
                <a:latin typeface="Poppins Light" pitchFamily="2" charset="77"/>
                <a:cs typeface="Poppins Light" pitchFamily="2" charset="77"/>
              </a:rPr>
              <a:t> coffee drink.</a:t>
            </a:r>
          </a:p>
        </p:txBody>
      </p:sp>
      <p:cxnSp>
        <p:nvCxnSpPr>
          <p:cNvPr id="4" name="Straight Connector 3">
            <a:extLst>
              <a:ext uri="{FF2B5EF4-FFF2-40B4-BE49-F238E27FC236}">
                <a16:creationId xmlns:a16="http://schemas.microsoft.com/office/drawing/2014/main" id="{ADABACD2-78BB-F29C-DDB7-5BD6856B303E}"/>
              </a:ext>
            </a:extLst>
          </p:cNvPr>
          <p:cNvCxnSpPr>
            <a:cxnSpLocks/>
          </p:cNvCxnSpPr>
          <p:nvPr/>
        </p:nvCxnSpPr>
        <p:spPr>
          <a:xfrm flipH="1">
            <a:off x="1483158" y="715448"/>
            <a:ext cx="4830801" cy="0"/>
          </a:xfrm>
          <a:prstGeom prst="line">
            <a:avLst/>
          </a:prstGeom>
          <a:ln w="19050">
            <a:gradFill flip="none" rotWithShape="1">
              <a:gsLst>
                <a:gs pos="0">
                  <a:schemeClr val="bg1"/>
                </a:gs>
                <a:gs pos="28000">
                  <a:schemeClr val="bg2"/>
                </a:gs>
              </a:gsLst>
              <a:lin ang="0" scaled="1"/>
              <a:tileRect/>
            </a:gradFill>
            <a:headEnd type="oval" w="lg" len="lg"/>
          </a:ln>
        </p:spPr>
        <p:style>
          <a:lnRef idx="1">
            <a:schemeClr val="accent1"/>
          </a:lnRef>
          <a:fillRef idx="0">
            <a:schemeClr val="accent1"/>
          </a:fillRef>
          <a:effectRef idx="0">
            <a:schemeClr val="accent1"/>
          </a:effectRef>
          <a:fontRef idx="minor">
            <a:schemeClr val="tx1"/>
          </a:fontRef>
        </p:style>
      </p:cxnSp>
      <p:grpSp>
        <p:nvGrpSpPr>
          <p:cNvPr id="66" name="Group 65">
            <a:extLst>
              <a:ext uri="{FF2B5EF4-FFF2-40B4-BE49-F238E27FC236}">
                <a16:creationId xmlns:a16="http://schemas.microsoft.com/office/drawing/2014/main" id="{DD91EDD5-BEAD-9157-3F10-652FC098970A}"/>
              </a:ext>
            </a:extLst>
          </p:cNvPr>
          <p:cNvGrpSpPr/>
          <p:nvPr/>
        </p:nvGrpSpPr>
        <p:grpSpPr>
          <a:xfrm>
            <a:off x="1793220" y="904722"/>
            <a:ext cx="3418858" cy="496186"/>
            <a:chOff x="1787927" y="845673"/>
            <a:chExt cx="3369328" cy="496186"/>
          </a:xfrm>
          <a:solidFill>
            <a:schemeClr val="bg1"/>
          </a:solidFill>
        </p:grpSpPr>
        <p:sp>
          <p:nvSpPr>
            <p:cNvPr id="42" name="Rounded Rectangle 41">
              <a:extLst>
                <a:ext uri="{FF2B5EF4-FFF2-40B4-BE49-F238E27FC236}">
                  <a16:creationId xmlns:a16="http://schemas.microsoft.com/office/drawing/2014/main" id="{5EBA7C9C-CBBB-9C56-38F0-9484DDD8ED5B}"/>
                </a:ext>
              </a:extLst>
            </p:cNvPr>
            <p:cNvSpPr/>
            <p:nvPr/>
          </p:nvSpPr>
          <p:spPr>
            <a:xfrm>
              <a:off x="1787927" y="845673"/>
              <a:ext cx="3369328" cy="496186"/>
            </a:xfrm>
            <a:prstGeom prst="roundRect">
              <a:avLst>
                <a:gd name="adj" fmla="val 5000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dirty="0">
                <a:solidFill>
                  <a:schemeClr val="tx1"/>
                </a:solidFill>
              </a:endParaRPr>
            </a:p>
          </p:txBody>
        </p:sp>
        <p:grpSp>
          <p:nvGrpSpPr>
            <p:cNvPr id="65" name="Group 64">
              <a:extLst>
                <a:ext uri="{FF2B5EF4-FFF2-40B4-BE49-F238E27FC236}">
                  <a16:creationId xmlns:a16="http://schemas.microsoft.com/office/drawing/2014/main" id="{217226E8-184F-1FD5-CD53-516E482180D6}"/>
                </a:ext>
              </a:extLst>
            </p:cNvPr>
            <p:cNvGrpSpPr/>
            <p:nvPr/>
          </p:nvGrpSpPr>
          <p:grpSpPr>
            <a:xfrm>
              <a:off x="1971058" y="938729"/>
              <a:ext cx="3060466" cy="338554"/>
              <a:chOff x="1971058" y="938729"/>
              <a:chExt cx="3060466" cy="338554"/>
            </a:xfrm>
            <a:grpFill/>
          </p:grpSpPr>
          <p:sp>
            <p:nvSpPr>
              <p:cNvPr id="12" name="TextBox 11">
                <a:extLst>
                  <a:ext uri="{FF2B5EF4-FFF2-40B4-BE49-F238E27FC236}">
                    <a16:creationId xmlns:a16="http://schemas.microsoft.com/office/drawing/2014/main" id="{D15EC22A-68B9-4E05-0E4E-C32559A3DB9F}"/>
                  </a:ext>
                </a:extLst>
              </p:cNvPr>
              <p:cNvSpPr txBox="1"/>
              <p:nvPr/>
            </p:nvSpPr>
            <p:spPr>
              <a:xfrm>
                <a:off x="2374961" y="938729"/>
                <a:ext cx="2656563" cy="338554"/>
              </a:xfrm>
              <a:prstGeom prst="rect">
                <a:avLst/>
              </a:prstGeom>
              <a:grpFill/>
            </p:spPr>
            <p:txBody>
              <a:bodyPr wrap="square">
                <a:spAutoFit/>
              </a:bodyPr>
              <a:lstStyle/>
              <a:p>
                <a:r>
                  <a:rPr lang="en-GB" sz="1600" dirty="0">
                    <a:latin typeface="Poppins Light" pitchFamily="2" charset="77"/>
                    <a:cs typeface="Poppins Light" pitchFamily="2" charset="77"/>
                  </a:rPr>
                  <a:t>Parelle operation modes</a:t>
                </a:r>
              </a:p>
            </p:txBody>
          </p:sp>
          <p:pic>
            <p:nvPicPr>
              <p:cNvPr id="28" name="Picture 27" descr="Mathematics">
                <a:extLst>
                  <a:ext uri="{FF2B5EF4-FFF2-40B4-BE49-F238E27FC236}">
                    <a16:creationId xmlns:a16="http://schemas.microsoft.com/office/drawing/2014/main" id="{ADEB857F-758C-B46B-DDA8-44E3DD33360A}"/>
                  </a:ext>
                </a:extLst>
              </p:cNvPr>
              <p:cNvPicPr>
                <a:picLocks noChangeAspect="1"/>
              </p:cNvPicPr>
              <p:nvPr/>
            </p:nvPicPr>
            <p:blipFill>
              <a:blip r:embed="rId4">
                <a:extLst>
                  <a:ext uri="{96DAC541-7B7A-43D3-8B79-37D633B846F1}">
                    <asvg:svgBlip xmlns:asvg="http://schemas.microsoft.com/office/drawing/2016/SVG/main" r:embed="rId5"/>
                  </a:ext>
                </a:extLst>
              </a:blip>
              <a:srcRect/>
              <a:stretch/>
            </p:blipFill>
            <p:spPr>
              <a:xfrm>
                <a:off x="1971058" y="958482"/>
                <a:ext cx="284613" cy="284613"/>
              </a:xfrm>
              <a:prstGeom prst="rect">
                <a:avLst/>
              </a:prstGeom>
            </p:spPr>
          </p:pic>
        </p:grpSp>
      </p:grpSp>
      <p:grpSp>
        <p:nvGrpSpPr>
          <p:cNvPr id="6" name="Group 5">
            <a:extLst>
              <a:ext uri="{FF2B5EF4-FFF2-40B4-BE49-F238E27FC236}">
                <a16:creationId xmlns:a16="http://schemas.microsoft.com/office/drawing/2014/main" id="{4E1228DB-6D84-09CE-6924-AD63EAA5CD77}"/>
              </a:ext>
            </a:extLst>
          </p:cNvPr>
          <p:cNvGrpSpPr/>
          <p:nvPr/>
        </p:nvGrpSpPr>
        <p:grpSpPr>
          <a:xfrm>
            <a:off x="1793220" y="1498648"/>
            <a:ext cx="3418857" cy="496186"/>
            <a:chOff x="1793221" y="1447332"/>
            <a:chExt cx="3291279" cy="496186"/>
          </a:xfrm>
          <a:solidFill>
            <a:schemeClr val="bg1"/>
          </a:solidFill>
        </p:grpSpPr>
        <p:sp>
          <p:nvSpPr>
            <p:cNvPr id="5" name="Rounded Rectangle 41">
              <a:extLst>
                <a:ext uri="{FF2B5EF4-FFF2-40B4-BE49-F238E27FC236}">
                  <a16:creationId xmlns:a16="http://schemas.microsoft.com/office/drawing/2014/main" id="{E963BA7E-0DEB-35CA-32B1-6EA849450E9B}"/>
                </a:ext>
              </a:extLst>
            </p:cNvPr>
            <p:cNvSpPr/>
            <p:nvPr/>
          </p:nvSpPr>
          <p:spPr>
            <a:xfrm>
              <a:off x="1793221" y="1447332"/>
              <a:ext cx="3291279" cy="496186"/>
            </a:xfrm>
            <a:prstGeom prst="roundRect">
              <a:avLst>
                <a:gd name="adj" fmla="val 5000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dirty="0">
                <a:solidFill>
                  <a:schemeClr val="tx1"/>
                </a:solidFill>
              </a:endParaRPr>
            </a:p>
          </p:txBody>
        </p:sp>
        <p:grpSp>
          <p:nvGrpSpPr>
            <p:cNvPr id="64" name="Group 63">
              <a:extLst>
                <a:ext uri="{FF2B5EF4-FFF2-40B4-BE49-F238E27FC236}">
                  <a16:creationId xmlns:a16="http://schemas.microsoft.com/office/drawing/2014/main" id="{BD0E6B93-ACAE-E4C0-C5F1-C18DCFC25056}"/>
                </a:ext>
              </a:extLst>
            </p:cNvPr>
            <p:cNvGrpSpPr/>
            <p:nvPr/>
          </p:nvGrpSpPr>
          <p:grpSpPr>
            <a:xfrm>
              <a:off x="1986771" y="1526148"/>
              <a:ext cx="3027432" cy="338554"/>
              <a:chOff x="1981476" y="1415438"/>
              <a:chExt cx="3027432" cy="338554"/>
            </a:xfrm>
            <a:grpFill/>
          </p:grpSpPr>
          <p:sp>
            <p:nvSpPr>
              <p:cNvPr id="13" name="TextBox 12">
                <a:extLst>
                  <a:ext uri="{FF2B5EF4-FFF2-40B4-BE49-F238E27FC236}">
                    <a16:creationId xmlns:a16="http://schemas.microsoft.com/office/drawing/2014/main" id="{E36668A1-FE7E-2E9E-D676-148D6A9B738E}"/>
                  </a:ext>
                </a:extLst>
              </p:cNvPr>
              <p:cNvSpPr txBox="1"/>
              <p:nvPr/>
            </p:nvSpPr>
            <p:spPr>
              <a:xfrm>
                <a:off x="2374960" y="1415438"/>
                <a:ext cx="2633948" cy="338554"/>
              </a:xfrm>
              <a:prstGeom prst="rect">
                <a:avLst/>
              </a:prstGeom>
              <a:grpFill/>
            </p:spPr>
            <p:txBody>
              <a:bodyPr wrap="square">
                <a:spAutoFit/>
              </a:bodyPr>
              <a:lstStyle/>
              <a:p>
                <a:r>
                  <a:rPr lang="en-GB" sz="1600" dirty="0">
                    <a:latin typeface="Poppins Light" pitchFamily="2" charset="77"/>
                    <a:cs typeface="Poppins Light" pitchFamily="2" charset="77"/>
                  </a:rPr>
                  <a:t>Adjustable gain controls</a:t>
                </a:r>
              </a:p>
            </p:txBody>
          </p:sp>
          <p:pic>
            <p:nvPicPr>
              <p:cNvPr id="29" name="Picture 28" descr="Single gear">
                <a:extLst>
                  <a:ext uri="{FF2B5EF4-FFF2-40B4-BE49-F238E27FC236}">
                    <a16:creationId xmlns:a16="http://schemas.microsoft.com/office/drawing/2014/main" id="{926AA386-5CBA-F22D-2E95-1D07E9F702DB}"/>
                  </a:ext>
                </a:extLst>
              </p:cNvPr>
              <p:cNvPicPr>
                <a:picLocks noChangeAspect="1"/>
              </p:cNvPicPr>
              <p:nvPr/>
            </p:nvPicPr>
            <p:blipFill>
              <a:blip r:embed="rId6">
                <a:extLst>
                  <a:ext uri="{96DAC541-7B7A-43D3-8B79-37D633B846F1}">
                    <asvg:svgBlip xmlns:asvg="http://schemas.microsoft.com/office/drawing/2016/SVG/main" r:embed="rId7"/>
                  </a:ext>
                </a:extLst>
              </a:blip>
              <a:srcRect/>
              <a:stretch/>
            </p:blipFill>
            <p:spPr>
              <a:xfrm>
                <a:off x="1981476" y="1445148"/>
                <a:ext cx="274195" cy="274195"/>
              </a:xfrm>
              <a:prstGeom prst="rect">
                <a:avLst/>
              </a:prstGeom>
            </p:spPr>
          </p:pic>
        </p:grpSp>
      </p:grpSp>
      <p:grpSp>
        <p:nvGrpSpPr>
          <p:cNvPr id="8" name="Group 7">
            <a:extLst>
              <a:ext uri="{FF2B5EF4-FFF2-40B4-BE49-F238E27FC236}">
                <a16:creationId xmlns:a16="http://schemas.microsoft.com/office/drawing/2014/main" id="{1E337A4C-E96B-BB44-EEDC-B618B1DE92F7}"/>
              </a:ext>
            </a:extLst>
          </p:cNvPr>
          <p:cNvGrpSpPr/>
          <p:nvPr/>
        </p:nvGrpSpPr>
        <p:grpSpPr>
          <a:xfrm>
            <a:off x="1793220" y="2111176"/>
            <a:ext cx="3418858" cy="600151"/>
            <a:chOff x="1793222" y="1974566"/>
            <a:chExt cx="3291281" cy="600151"/>
          </a:xfrm>
          <a:solidFill>
            <a:schemeClr val="bg1"/>
          </a:solidFill>
        </p:grpSpPr>
        <p:sp>
          <p:nvSpPr>
            <p:cNvPr id="7" name="Rounded Rectangle 41">
              <a:extLst>
                <a:ext uri="{FF2B5EF4-FFF2-40B4-BE49-F238E27FC236}">
                  <a16:creationId xmlns:a16="http://schemas.microsoft.com/office/drawing/2014/main" id="{725A1D56-F2DC-2E85-90B4-569FEE06F2D4}"/>
                </a:ext>
              </a:extLst>
            </p:cNvPr>
            <p:cNvSpPr/>
            <p:nvPr/>
          </p:nvSpPr>
          <p:spPr>
            <a:xfrm>
              <a:off x="1793222" y="1974566"/>
              <a:ext cx="3291280" cy="543746"/>
            </a:xfrm>
            <a:prstGeom prst="roundRect">
              <a:avLst>
                <a:gd name="adj" fmla="val 5000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dirty="0">
                <a:solidFill>
                  <a:schemeClr val="tx1"/>
                </a:solidFill>
              </a:endParaRPr>
            </a:p>
          </p:txBody>
        </p:sp>
        <p:grpSp>
          <p:nvGrpSpPr>
            <p:cNvPr id="63" name="Group 62">
              <a:extLst>
                <a:ext uri="{FF2B5EF4-FFF2-40B4-BE49-F238E27FC236}">
                  <a16:creationId xmlns:a16="http://schemas.microsoft.com/office/drawing/2014/main" id="{23BEF49B-0DC7-0637-54B2-2036EC972053}"/>
                </a:ext>
              </a:extLst>
            </p:cNvPr>
            <p:cNvGrpSpPr/>
            <p:nvPr/>
          </p:nvGrpSpPr>
          <p:grpSpPr>
            <a:xfrm>
              <a:off x="2003384" y="1989942"/>
              <a:ext cx="3081119" cy="584775"/>
              <a:chOff x="1998089" y="1892147"/>
              <a:chExt cx="3081119" cy="584775"/>
            </a:xfrm>
            <a:grpFill/>
          </p:grpSpPr>
          <p:sp>
            <p:nvSpPr>
              <p:cNvPr id="15" name="TextBox 14">
                <a:extLst>
                  <a:ext uri="{FF2B5EF4-FFF2-40B4-BE49-F238E27FC236}">
                    <a16:creationId xmlns:a16="http://schemas.microsoft.com/office/drawing/2014/main" id="{410E2EE1-44F6-7441-5083-B3B043FA0281}"/>
                  </a:ext>
                </a:extLst>
              </p:cNvPr>
              <p:cNvSpPr txBox="1"/>
              <p:nvPr/>
            </p:nvSpPr>
            <p:spPr>
              <a:xfrm>
                <a:off x="2374963" y="1892147"/>
                <a:ext cx="2704245" cy="584775"/>
              </a:xfrm>
              <a:prstGeom prst="rect">
                <a:avLst/>
              </a:prstGeom>
              <a:grpFill/>
            </p:spPr>
            <p:txBody>
              <a:bodyPr wrap="square">
                <a:spAutoFit/>
              </a:bodyPr>
              <a:lstStyle/>
              <a:p>
                <a:r>
                  <a:rPr lang="en-GB" sz="1600" dirty="0">
                    <a:latin typeface="Poppins Light" pitchFamily="2" charset="77"/>
                    <a:cs typeface="Poppins Light" pitchFamily="2" charset="77"/>
                  </a:rPr>
                  <a:t>Dual-channel input interfaces</a:t>
                </a:r>
              </a:p>
            </p:txBody>
          </p:sp>
          <p:pic>
            <p:nvPicPr>
              <p:cNvPr id="30" name="Picture 29" descr="Decision chart">
                <a:extLst>
                  <a:ext uri="{FF2B5EF4-FFF2-40B4-BE49-F238E27FC236}">
                    <a16:creationId xmlns:a16="http://schemas.microsoft.com/office/drawing/2014/main" id="{8EF0AB2A-E376-613C-6FE6-6CD22A1DE718}"/>
                  </a:ext>
                </a:extLst>
              </p:cNvPr>
              <p:cNvPicPr>
                <a:picLocks noChangeAspect="1"/>
              </p:cNvPicPr>
              <p:nvPr/>
            </p:nvPicPr>
            <p:blipFill>
              <a:blip r:embed="rId8">
                <a:extLst>
                  <a:ext uri="{96DAC541-7B7A-43D3-8B79-37D633B846F1}">
                    <asvg:svgBlip xmlns:asvg="http://schemas.microsoft.com/office/drawing/2016/SVG/main" r:embed="rId9"/>
                  </a:ext>
                </a:extLst>
              </a:blip>
              <a:srcRect/>
              <a:stretch/>
            </p:blipFill>
            <p:spPr>
              <a:xfrm rot="16200000">
                <a:off x="1998089" y="2021411"/>
                <a:ext cx="238118" cy="238118"/>
              </a:xfrm>
              <a:prstGeom prst="rect">
                <a:avLst/>
              </a:prstGeom>
            </p:spPr>
          </p:pic>
        </p:grpSp>
      </p:grpSp>
      <p:grpSp>
        <p:nvGrpSpPr>
          <p:cNvPr id="39" name="Group 38">
            <a:extLst>
              <a:ext uri="{FF2B5EF4-FFF2-40B4-BE49-F238E27FC236}">
                <a16:creationId xmlns:a16="http://schemas.microsoft.com/office/drawing/2014/main" id="{B205F22B-C7A6-94DA-EE07-225DAA5B0757}"/>
              </a:ext>
            </a:extLst>
          </p:cNvPr>
          <p:cNvGrpSpPr/>
          <p:nvPr/>
        </p:nvGrpSpPr>
        <p:grpSpPr>
          <a:xfrm>
            <a:off x="1793220" y="2753163"/>
            <a:ext cx="3724460" cy="496186"/>
            <a:chOff x="1823702" y="2528637"/>
            <a:chExt cx="3724460" cy="496186"/>
          </a:xfrm>
          <a:solidFill>
            <a:schemeClr val="bg1"/>
          </a:solidFill>
        </p:grpSpPr>
        <p:sp>
          <p:nvSpPr>
            <p:cNvPr id="10" name="Rounded Rectangle 41">
              <a:extLst>
                <a:ext uri="{FF2B5EF4-FFF2-40B4-BE49-F238E27FC236}">
                  <a16:creationId xmlns:a16="http://schemas.microsoft.com/office/drawing/2014/main" id="{3B423972-052E-8F90-1027-F8B93B589F71}"/>
                </a:ext>
              </a:extLst>
            </p:cNvPr>
            <p:cNvSpPr/>
            <p:nvPr/>
          </p:nvSpPr>
          <p:spPr>
            <a:xfrm>
              <a:off x="1823702" y="2528637"/>
              <a:ext cx="3388376" cy="496186"/>
            </a:xfrm>
            <a:prstGeom prst="roundRect">
              <a:avLst>
                <a:gd name="adj" fmla="val 5000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dirty="0">
                <a:solidFill>
                  <a:schemeClr val="tx1"/>
                </a:solidFill>
              </a:endParaRPr>
            </a:p>
          </p:txBody>
        </p:sp>
        <p:grpSp>
          <p:nvGrpSpPr>
            <p:cNvPr id="62" name="Group 61">
              <a:extLst>
                <a:ext uri="{FF2B5EF4-FFF2-40B4-BE49-F238E27FC236}">
                  <a16:creationId xmlns:a16="http://schemas.microsoft.com/office/drawing/2014/main" id="{98FD9CAC-FA1C-B264-3B14-122D53866752}"/>
                </a:ext>
              </a:extLst>
            </p:cNvPr>
            <p:cNvGrpSpPr/>
            <p:nvPr/>
          </p:nvGrpSpPr>
          <p:grpSpPr>
            <a:xfrm>
              <a:off x="1999465" y="2590093"/>
              <a:ext cx="3548697" cy="338554"/>
              <a:chOff x="2026379" y="2368856"/>
              <a:chExt cx="3548697" cy="338554"/>
            </a:xfrm>
            <a:grpFill/>
          </p:grpSpPr>
          <p:sp>
            <p:nvSpPr>
              <p:cNvPr id="17" name="TextBox 16">
                <a:extLst>
                  <a:ext uri="{FF2B5EF4-FFF2-40B4-BE49-F238E27FC236}">
                    <a16:creationId xmlns:a16="http://schemas.microsoft.com/office/drawing/2014/main" id="{F5519A01-1DB9-91E2-1A31-8570E5253CD9}"/>
                  </a:ext>
                </a:extLst>
              </p:cNvPr>
              <p:cNvSpPr txBox="1"/>
              <p:nvPr/>
            </p:nvSpPr>
            <p:spPr>
              <a:xfrm>
                <a:off x="2374961" y="2368856"/>
                <a:ext cx="3200115" cy="338554"/>
              </a:xfrm>
              <a:prstGeom prst="rect">
                <a:avLst/>
              </a:prstGeom>
              <a:grpFill/>
            </p:spPr>
            <p:txBody>
              <a:bodyPr wrap="square">
                <a:spAutoFit/>
              </a:bodyPr>
              <a:lstStyle/>
              <a:p>
                <a:r>
                  <a:rPr lang="en-GB" sz="1600" dirty="0">
                    <a:latin typeface="Poppins Light" pitchFamily="2" charset="77"/>
                    <a:cs typeface="Poppins Light" pitchFamily="2" charset="77"/>
                  </a:rPr>
                  <a:t>Stable power supply design</a:t>
                </a:r>
              </a:p>
            </p:txBody>
          </p:sp>
          <p:pic>
            <p:nvPicPr>
              <p:cNvPr id="31" name="Picture 30" descr="Battery charging">
                <a:extLst>
                  <a:ext uri="{FF2B5EF4-FFF2-40B4-BE49-F238E27FC236}">
                    <a16:creationId xmlns:a16="http://schemas.microsoft.com/office/drawing/2014/main" id="{35F4B25E-FCCA-8238-BA82-0552DBF3B60F}"/>
                  </a:ext>
                </a:extLst>
              </p:cNvPr>
              <p:cNvPicPr>
                <a:picLocks noChangeAspect="1"/>
              </p:cNvPicPr>
              <p:nvPr/>
            </p:nvPicPr>
            <p:blipFill>
              <a:blip r:embed="rId10">
                <a:extLst>
                  <a:ext uri="{96DAC541-7B7A-43D3-8B79-37D633B846F1}">
                    <asvg:svgBlip xmlns:asvg="http://schemas.microsoft.com/office/drawing/2016/SVG/main" r:embed="rId11"/>
                  </a:ext>
                </a:extLst>
              </a:blip>
              <a:srcRect/>
              <a:stretch/>
            </p:blipFill>
            <p:spPr>
              <a:xfrm>
                <a:off x="2026379" y="2458174"/>
                <a:ext cx="238118" cy="238118"/>
              </a:xfrm>
              <a:prstGeom prst="rect">
                <a:avLst/>
              </a:prstGeom>
            </p:spPr>
          </p:pic>
        </p:grpSp>
      </p:grpSp>
      <p:grpSp>
        <p:nvGrpSpPr>
          <p:cNvPr id="16" name="Group 15">
            <a:extLst>
              <a:ext uri="{FF2B5EF4-FFF2-40B4-BE49-F238E27FC236}">
                <a16:creationId xmlns:a16="http://schemas.microsoft.com/office/drawing/2014/main" id="{0422BD17-DA31-A931-4E00-83A3315A9927}"/>
              </a:ext>
            </a:extLst>
          </p:cNvPr>
          <p:cNvGrpSpPr/>
          <p:nvPr/>
        </p:nvGrpSpPr>
        <p:grpSpPr>
          <a:xfrm>
            <a:off x="1793220" y="3360559"/>
            <a:ext cx="3747952" cy="496186"/>
            <a:chOff x="1800210" y="3042221"/>
            <a:chExt cx="3747952" cy="496186"/>
          </a:xfrm>
        </p:grpSpPr>
        <p:sp>
          <p:nvSpPr>
            <p:cNvPr id="11" name="Rounded Rectangle 41">
              <a:extLst>
                <a:ext uri="{FF2B5EF4-FFF2-40B4-BE49-F238E27FC236}">
                  <a16:creationId xmlns:a16="http://schemas.microsoft.com/office/drawing/2014/main" id="{1F76526E-E813-50B7-9F9F-3E9B52023B43}"/>
                </a:ext>
              </a:extLst>
            </p:cNvPr>
            <p:cNvSpPr/>
            <p:nvPr/>
          </p:nvSpPr>
          <p:spPr>
            <a:xfrm>
              <a:off x="1800210" y="3042221"/>
              <a:ext cx="3411868" cy="496186"/>
            </a:xfrm>
            <a:prstGeom prst="roundRect">
              <a:avLst>
                <a:gd name="adj" fmla="val 50000"/>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dirty="0"/>
            </a:p>
          </p:txBody>
        </p:sp>
        <p:sp>
          <p:nvSpPr>
            <p:cNvPr id="18" name="TextBox 17">
              <a:extLst>
                <a:ext uri="{FF2B5EF4-FFF2-40B4-BE49-F238E27FC236}">
                  <a16:creationId xmlns:a16="http://schemas.microsoft.com/office/drawing/2014/main" id="{B25B9F01-9064-0581-8B85-D4636F75A024}"/>
                </a:ext>
              </a:extLst>
            </p:cNvPr>
            <p:cNvSpPr txBox="1"/>
            <p:nvPr/>
          </p:nvSpPr>
          <p:spPr>
            <a:xfrm>
              <a:off x="2348048" y="3115870"/>
              <a:ext cx="3200114" cy="338554"/>
            </a:xfrm>
            <a:prstGeom prst="rect">
              <a:avLst/>
            </a:prstGeom>
            <a:noFill/>
          </p:spPr>
          <p:txBody>
            <a:bodyPr wrap="square">
              <a:spAutoFit/>
            </a:bodyPr>
            <a:lstStyle/>
            <a:p>
              <a:r>
                <a:rPr lang="en-GB" sz="1600" dirty="0">
                  <a:solidFill>
                    <a:schemeClr val="bg1"/>
                  </a:solidFill>
                  <a:latin typeface="Poppins Light" pitchFamily="2" charset="77"/>
                  <a:cs typeface="Poppins Light" pitchFamily="2" charset="77"/>
                </a:rPr>
                <a:t>Wide frequency range</a:t>
              </a:r>
            </a:p>
          </p:txBody>
        </p:sp>
        <p:pic>
          <p:nvPicPr>
            <p:cNvPr id="14" name="Picture 30" descr="Voice">
              <a:extLst>
                <a:ext uri="{FF2B5EF4-FFF2-40B4-BE49-F238E27FC236}">
                  <a16:creationId xmlns:a16="http://schemas.microsoft.com/office/drawing/2014/main" id="{0909759A-1AA7-C2B6-498E-CFB07904707C}"/>
                </a:ext>
              </a:extLst>
            </p:cNvPr>
            <p:cNvPicPr>
              <a:picLocks noChangeAspect="1"/>
            </p:cNvPicPr>
            <p:nvPr/>
          </p:nvPicPr>
          <p:blipFill>
            <a:blip r:embed="rId12">
              <a:extLst>
                <a:ext uri="{96DAC541-7B7A-43D3-8B79-37D633B846F1}">
                  <asvg:svgBlip xmlns:asvg="http://schemas.microsoft.com/office/drawing/2016/SVG/main" r:embed="rId13"/>
                </a:ext>
              </a:extLst>
            </a:blip>
            <a:srcRect/>
            <a:stretch/>
          </p:blipFill>
          <p:spPr>
            <a:xfrm>
              <a:off x="1999465" y="3158563"/>
              <a:ext cx="238118" cy="238118"/>
            </a:xfrm>
            <a:prstGeom prst="rect">
              <a:avLst/>
            </a:prstGeom>
          </p:spPr>
        </p:pic>
      </p:grpSp>
      <p:grpSp>
        <p:nvGrpSpPr>
          <p:cNvPr id="21" name="Group 20">
            <a:extLst>
              <a:ext uri="{FF2B5EF4-FFF2-40B4-BE49-F238E27FC236}">
                <a16:creationId xmlns:a16="http://schemas.microsoft.com/office/drawing/2014/main" id="{75B9B89B-7D2E-A9C5-0C47-A8D9C11F9D9D}"/>
              </a:ext>
            </a:extLst>
          </p:cNvPr>
          <p:cNvGrpSpPr/>
          <p:nvPr/>
        </p:nvGrpSpPr>
        <p:grpSpPr>
          <a:xfrm>
            <a:off x="1793220" y="3958503"/>
            <a:ext cx="3418857" cy="601764"/>
            <a:chOff x="2154932" y="3950008"/>
            <a:chExt cx="3369327" cy="601764"/>
          </a:xfrm>
          <a:solidFill>
            <a:schemeClr val="bg1"/>
          </a:solidFill>
        </p:grpSpPr>
        <p:sp>
          <p:nvSpPr>
            <p:cNvPr id="20" name="Rounded Rectangle 41">
              <a:extLst>
                <a:ext uri="{FF2B5EF4-FFF2-40B4-BE49-F238E27FC236}">
                  <a16:creationId xmlns:a16="http://schemas.microsoft.com/office/drawing/2014/main" id="{65B7022D-7BEA-80A4-A2AB-F2AEB80A3178}"/>
                </a:ext>
              </a:extLst>
            </p:cNvPr>
            <p:cNvSpPr/>
            <p:nvPr/>
          </p:nvSpPr>
          <p:spPr>
            <a:xfrm>
              <a:off x="2154932" y="3950008"/>
              <a:ext cx="3369327" cy="543746"/>
            </a:xfrm>
            <a:prstGeom prst="roundRect">
              <a:avLst>
                <a:gd name="adj" fmla="val 5000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dirty="0">
                <a:solidFill>
                  <a:schemeClr val="tx1"/>
                </a:solidFill>
              </a:endParaRPr>
            </a:p>
          </p:txBody>
        </p:sp>
        <p:grpSp>
          <p:nvGrpSpPr>
            <p:cNvPr id="60" name="Group 59">
              <a:extLst>
                <a:ext uri="{FF2B5EF4-FFF2-40B4-BE49-F238E27FC236}">
                  <a16:creationId xmlns:a16="http://schemas.microsoft.com/office/drawing/2014/main" id="{71EA1271-0C25-AC6A-67BE-BF18D5346DEE}"/>
                </a:ext>
              </a:extLst>
            </p:cNvPr>
            <p:cNvGrpSpPr/>
            <p:nvPr/>
          </p:nvGrpSpPr>
          <p:grpSpPr>
            <a:xfrm>
              <a:off x="2348047" y="3966997"/>
              <a:ext cx="3159448" cy="584775"/>
              <a:chOff x="1971058" y="3322274"/>
              <a:chExt cx="3159448" cy="584775"/>
            </a:xfrm>
            <a:grpFill/>
          </p:grpSpPr>
          <p:sp>
            <p:nvSpPr>
              <p:cNvPr id="22" name="TextBox 21">
                <a:extLst>
                  <a:ext uri="{FF2B5EF4-FFF2-40B4-BE49-F238E27FC236}">
                    <a16:creationId xmlns:a16="http://schemas.microsoft.com/office/drawing/2014/main" id="{BB16DAC9-70D1-2889-33E4-5D24DCC82950}"/>
                  </a:ext>
                </a:extLst>
              </p:cNvPr>
              <p:cNvSpPr txBox="1"/>
              <p:nvPr/>
            </p:nvSpPr>
            <p:spPr>
              <a:xfrm>
                <a:off x="2374962" y="3322274"/>
                <a:ext cx="2755544" cy="584775"/>
              </a:xfrm>
              <a:prstGeom prst="rect">
                <a:avLst/>
              </a:prstGeom>
              <a:grpFill/>
            </p:spPr>
            <p:txBody>
              <a:bodyPr wrap="square">
                <a:spAutoFit/>
              </a:bodyPr>
              <a:lstStyle/>
              <a:p>
                <a:r>
                  <a:rPr lang="en-US" sz="1600" dirty="0">
                    <a:latin typeface="Poppins Light" pitchFamily="2" charset="77"/>
                    <a:cs typeface="Poppins Light" pitchFamily="2" charset="77"/>
                  </a:rPr>
                  <a:t>High Accuracy and minimal distortion</a:t>
                </a:r>
                <a:endParaRPr lang="en-GB" sz="1600" dirty="0">
                  <a:latin typeface="Poppins Light" pitchFamily="2" charset="77"/>
                  <a:cs typeface="Poppins Light" pitchFamily="2" charset="77"/>
                </a:endParaRPr>
              </a:p>
            </p:txBody>
          </p:sp>
          <p:pic>
            <p:nvPicPr>
              <p:cNvPr id="33" name="Picture 32" descr="Target">
                <a:extLst>
                  <a:ext uri="{FF2B5EF4-FFF2-40B4-BE49-F238E27FC236}">
                    <a16:creationId xmlns:a16="http://schemas.microsoft.com/office/drawing/2014/main" id="{64DE34E7-1C0B-F31F-628B-9AD85E8CAC95}"/>
                  </a:ext>
                </a:extLst>
              </p:cNvPr>
              <p:cNvPicPr>
                <a:picLocks noChangeAspect="1"/>
              </p:cNvPicPr>
              <p:nvPr/>
            </p:nvPicPr>
            <p:blipFill>
              <a:blip r:embed="rId14">
                <a:extLst>
                  <a:ext uri="{96DAC541-7B7A-43D3-8B79-37D633B846F1}">
                    <asvg:svgBlip xmlns:asvg="http://schemas.microsoft.com/office/drawing/2016/SVG/main" r:embed="rId15"/>
                  </a:ext>
                </a:extLst>
              </a:blip>
              <a:srcRect/>
              <a:stretch/>
            </p:blipFill>
            <p:spPr>
              <a:xfrm>
                <a:off x="1971058" y="3435123"/>
                <a:ext cx="331603" cy="331603"/>
              </a:xfrm>
              <a:prstGeom prst="rect">
                <a:avLst/>
              </a:prstGeom>
            </p:spPr>
          </p:pic>
        </p:grpSp>
      </p:grpSp>
    </p:spTree>
    <p:extLst>
      <p:ext uri="{BB962C8B-B14F-4D97-AF65-F5344CB8AC3E}">
        <p14:creationId xmlns:p14="http://schemas.microsoft.com/office/powerpoint/2010/main" val="187867845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advTm="1000">
        <p159:morph option="byObject"/>
      </p:transition>
    </mc:Choice>
    <mc:Fallback>
      <p:transition spd="slow" advClick="0" advTm="1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66"/>
                                        </p:tgtEl>
                                        <p:attrNameLst>
                                          <p:attrName>style.visibility</p:attrName>
                                        </p:attrNameLst>
                                      </p:cBhvr>
                                      <p:to>
                                        <p:strVal val="visible"/>
                                      </p:to>
                                    </p:set>
                                    <p:animEffect transition="in" filter="fade">
                                      <p:cBhvr>
                                        <p:cTn id="11" dur="500"/>
                                        <p:tgtEl>
                                          <p:spTgt spid="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C7F1A4-D753-D897-C7B8-E6B6E21409E9}"/>
            </a:ext>
          </a:extLst>
        </p:cNvPr>
        <p:cNvGrpSpPr/>
        <p:nvPr/>
      </p:nvGrpSpPr>
      <p:grpSpPr>
        <a:xfrm>
          <a:off x="0" y="0"/>
          <a:ext cx="0" cy="0"/>
          <a:chOff x="0" y="0"/>
          <a:chExt cx="0" cy="0"/>
        </a:xfrm>
      </p:grpSpPr>
      <mc:AlternateContent xmlns:mc="http://schemas.openxmlformats.org/markup-compatibility/2006">
        <mc:Choice xmlns:am3d="http://schemas.microsoft.com/office/drawing/2017/model3d" Requires="am3d">
          <p:graphicFrame>
            <p:nvGraphicFramePr>
              <p:cNvPr id="3" name="3D Model 2">
                <a:extLst>
                  <a:ext uri="{FF2B5EF4-FFF2-40B4-BE49-F238E27FC236}">
                    <a16:creationId xmlns:a16="http://schemas.microsoft.com/office/drawing/2014/main" id="{43F96CF1-2430-F6BD-C5CF-A1EA262F73EA}"/>
                  </a:ext>
                </a:extLst>
              </p:cNvPr>
              <p:cNvGraphicFramePr>
                <a:graphicFrameLocks noChangeAspect="1"/>
              </p:cNvGraphicFramePr>
              <p:nvPr/>
            </p:nvGraphicFramePr>
            <p:xfrm>
              <a:off x="6096000" y="-2748975"/>
              <a:ext cx="5217433" cy="15220689"/>
            </p:xfrm>
            <a:graphic>
              <a:graphicData uri="http://schemas.microsoft.com/office/drawing/2017/model3d">
                <am3d:model3d r:embed="rId2">
                  <am3d:spPr>
                    <a:xfrm>
                      <a:off x="0" y="0"/>
                      <a:ext cx="5217433" cy="15220689"/>
                    </a:xfrm>
                    <a:prstGeom prst="rect">
                      <a:avLst/>
                    </a:prstGeom>
                    <a:effectLst/>
                  </am3d:spPr>
                  <am3d:camera>
                    <am3d:pos x="0" y="0" z="52548620"/>
                    <am3d:up dx="0" dy="36000000" dz="0"/>
                    <am3d:lookAt x="0" y="0" z="0"/>
                    <am3d:perspective fov="2700000"/>
                  </am3d:camera>
                  <am3d:trans>
                    <am3d:meterPerModelUnit n="6775063" d="1000000"/>
                    <am3d:preTrans dx="13257" dy="-18048762" dz="444858"/>
                    <am3d:scale>
                      <am3d:sx n="1000000" d="1000000"/>
                      <am3d:sy n="1000000" d="1000000"/>
                      <am3d:sz n="1000000" d="1000000"/>
                    </am3d:scale>
                    <am3d:rot ax="153748" ay="2951039" az="116398"/>
                    <am3d:postTrans dx="0" dy="0" dz="0"/>
                  </am3d:trans>
                  <am3d:raster rName="Office3DRenderer" rVer="16.0.8326">
                    <am3d:blip r:embed="rId3"/>
                  </am3d:raster>
                  <am3d:objViewport viewportSz="16363190"/>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 name="3D Model 2">
                <a:extLst>
                  <a:ext uri="{FF2B5EF4-FFF2-40B4-BE49-F238E27FC236}">
                    <a16:creationId xmlns:a16="http://schemas.microsoft.com/office/drawing/2014/main" id="{43F96CF1-2430-F6BD-C5CF-A1EA262F73EA}"/>
                  </a:ext>
                </a:extLst>
              </p:cNvPr>
              <p:cNvPicPr>
                <a:picLocks noGrp="1" noRot="1" noChangeAspect="1" noMove="1" noResize="1" noEditPoints="1" noAdjustHandles="1" noChangeArrowheads="1" noChangeShapeType="1" noCrop="1"/>
              </p:cNvPicPr>
              <p:nvPr/>
            </p:nvPicPr>
            <p:blipFill>
              <a:blip r:embed="rId3"/>
              <a:stretch>
                <a:fillRect/>
              </a:stretch>
            </p:blipFill>
            <p:spPr>
              <a:xfrm>
                <a:off x="6096000" y="-2748975"/>
                <a:ext cx="5217433" cy="15220689"/>
              </a:xfrm>
              <a:prstGeom prst="rect">
                <a:avLst/>
              </a:prstGeom>
              <a:effectLst/>
            </p:spPr>
          </p:pic>
        </mc:Fallback>
      </mc:AlternateContent>
      <p:sp>
        <p:nvSpPr>
          <p:cNvPr id="19" name="TextBox 18">
            <a:extLst>
              <a:ext uri="{FF2B5EF4-FFF2-40B4-BE49-F238E27FC236}">
                <a16:creationId xmlns:a16="http://schemas.microsoft.com/office/drawing/2014/main" id="{606BF27F-A9DF-8E20-F2B5-BE5D99192310}"/>
              </a:ext>
            </a:extLst>
          </p:cNvPr>
          <p:cNvSpPr txBox="1"/>
          <p:nvPr/>
        </p:nvSpPr>
        <p:spPr>
          <a:xfrm>
            <a:off x="1031461" y="-7963708"/>
            <a:ext cx="5748338" cy="1446550"/>
          </a:xfrm>
          <a:prstGeom prst="rect">
            <a:avLst/>
          </a:prstGeom>
          <a:noFill/>
        </p:spPr>
        <p:txBody>
          <a:bodyPr wrap="square" rtlCol="0">
            <a:spAutoFit/>
          </a:bodyPr>
          <a:lstStyle>
            <a:defPPr>
              <a:defRPr lang="en-US"/>
            </a:defPPr>
            <a:lvl1pPr algn="ctr">
              <a:lnSpc>
                <a:spcPct val="85000"/>
              </a:lnSpc>
              <a:defRPr sz="3600" b="1">
                <a:solidFill>
                  <a:schemeClr val="bg1"/>
                </a:solidFill>
                <a:latin typeface="Poppins SemiBold" pitchFamily="2" charset="77"/>
                <a:cs typeface="Poppins SemiBold" pitchFamily="2" charset="77"/>
              </a:defRPr>
            </a:lvl1pPr>
          </a:lstStyle>
          <a:p>
            <a:pPr algn="l">
              <a:lnSpc>
                <a:spcPct val="100000"/>
              </a:lnSpc>
            </a:pPr>
            <a:r>
              <a:rPr lang="en-GB" sz="4400" b="0" dirty="0">
                <a:solidFill>
                  <a:srgbClr val="96ADE7"/>
                </a:solidFill>
                <a:latin typeface="Poppins Medium" pitchFamily="2" charset="77"/>
                <a:cs typeface="Poppins Medium" pitchFamily="2" charset="77"/>
              </a:rPr>
              <a:t>Action button.</a:t>
            </a:r>
          </a:p>
          <a:p>
            <a:pPr algn="l">
              <a:lnSpc>
                <a:spcPct val="100000"/>
              </a:lnSpc>
            </a:pPr>
            <a:r>
              <a:rPr lang="en-GB" sz="4400" b="0" dirty="0">
                <a:solidFill>
                  <a:schemeClr val="tx1"/>
                </a:solidFill>
                <a:latin typeface="Poppins Medium" pitchFamily="2" charset="77"/>
                <a:cs typeface="Poppins Medium" pitchFamily="2" charset="77"/>
              </a:rPr>
              <a:t>Do more. Wait less.</a:t>
            </a:r>
            <a:endParaRPr lang="en-BA" sz="4400" b="0" dirty="0">
              <a:solidFill>
                <a:schemeClr val="tx1">
                  <a:lumMod val="50000"/>
                  <a:lumOff val="50000"/>
                </a:schemeClr>
              </a:solidFill>
              <a:latin typeface="Poppins Medium" pitchFamily="2" charset="77"/>
              <a:cs typeface="Poppins Medium" pitchFamily="2" charset="77"/>
            </a:endParaRPr>
          </a:p>
        </p:txBody>
      </p:sp>
      <p:sp>
        <p:nvSpPr>
          <p:cNvPr id="9" name="TextBox 8">
            <a:extLst>
              <a:ext uri="{FF2B5EF4-FFF2-40B4-BE49-F238E27FC236}">
                <a16:creationId xmlns:a16="http://schemas.microsoft.com/office/drawing/2014/main" id="{271F6495-80DE-7257-D65E-5B676A3AE350}"/>
              </a:ext>
            </a:extLst>
          </p:cNvPr>
          <p:cNvSpPr txBox="1"/>
          <p:nvPr/>
        </p:nvSpPr>
        <p:spPr>
          <a:xfrm>
            <a:off x="1031461" y="-5383033"/>
            <a:ext cx="4548911" cy="2554545"/>
          </a:xfrm>
          <a:prstGeom prst="rect">
            <a:avLst/>
          </a:prstGeom>
          <a:noFill/>
        </p:spPr>
        <p:txBody>
          <a:bodyPr wrap="square">
            <a:spAutoFit/>
          </a:bodyPr>
          <a:lstStyle/>
          <a:p>
            <a:r>
              <a:rPr lang="en-GB" sz="1600" dirty="0">
                <a:latin typeface="Poppins Light" pitchFamily="2" charset="77"/>
                <a:cs typeface="Poppins Light" pitchFamily="2" charset="77"/>
              </a:rPr>
              <a:t>The Action button on iPhone 16 is a fast track to your </a:t>
            </a:r>
            <a:r>
              <a:rPr lang="en-GB" sz="1600" dirty="0" err="1">
                <a:latin typeface="Poppins Light" pitchFamily="2" charset="77"/>
                <a:cs typeface="Poppins Light" pitchFamily="2" charset="77"/>
              </a:rPr>
              <a:t>favorite</a:t>
            </a:r>
            <a:r>
              <a:rPr lang="en-GB" sz="1600" dirty="0">
                <a:latin typeface="Poppins Light" pitchFamily="2" charset="77"/>
                <a:cs typeface="Poppins Light" pitchFamily="2" charset="77"/>
              </a:rPr>
              <a:t> feature. Just press and hold to launch the action you want — the flashlight, a voice memo, Silent mode, and more. You can also set up Shortcuts to open an app, run a series of tasks, or change actions depending on the time of day or your location. Or use it to take actions in an app, like setting an alarm or even ordering your </a:t>
            </a:r>
            <a:r>
              <a:rPr lang="en-GB" sz="1600" dirty="0" err="1">
                <a:latin typeface="Poppins Light" pitchFamily="2" charset="77"/>
                <a:cs typeface="Poppins Light" pitchFamily="2" charset="77"/>
              </a:rPr>
              <a:t>favorite</a:t>
            </a:r>
            <a:r>
              <a:rPr lang="en-GB" sz="1600" dirty="0">
                <a:latin typeface="Poppins Light" pitchFamily="2" charset="77"/>
                <a:cs typeface="Poppins Light" pitchFamily="2" charset="77"/>
              </a:rPr>
              <a:t> coffee drink.</a:t>
            </a:r>
          </a:p>
        </p:txBody>
      </p:sp>
      <p:cxnSp>
        <p:nvCxnSpPr>
          <p:cNvPr id="4" name="Straight Connector 3">
            <a:extLst>
              <a:ext uri="{FF2B5EF4-FFF2-40B4-BE49-F238E27FC236}">
                <a16:creationId xmlns:a16="http://schemas.microsoft.com/office/drawing/2014/main" id="{4C282121-49FB-1CD7-5E03-2C89310CFDB9}"/>
              </a:ext>
            </a:extLst>
          </p:cNvPr>
          <p:cNvCxnSpPr>
            <a:cxnSpLocks/>
          </p:cNvCxnSpPr>
          <p:nvPr/>
        </p:nvCxnSpPr>
        <p:spPr>
          <a:xfrm flipH="1">
            <a:off x="1483158" y="715448"/>
            <a:ext cx="4830801" cy="0"/>
          </a:xfrm>
          <a:prstGeom prst="line">
            <a:avLst/>
          </a:prstGeom>
          <a:ln w="19050">
            <a:gradFill flip="none" rotWithShape="1">
              <a:gsLst>
                <a:gs pos="0">
                  <a:schemeClr val="bg1"/>
                </a:gs>
                <a:gs pos="28000">
                  <a:schemeClr val="bg2"/>
                </a:gs>
              </a:gsLst>
              <a:lin ang="0" scaled="1"/>
              <a:tileRect/>
            </a:gradFill>
            <a:headEnd type="oval" w="lg" len="lg"/>
          </a:ln>
        </p:spPr>
        <p:style>
          <a:lnRef idx="1">
            <a:schemeClr val="accent1"/>
          </a:lnRef>
          <a:fillRef idx="0">
            <a:schemeClr val="accent1"/>
          </a:fillRef>
          <a:effectRef idx="0">
            <a:schemeClr val="accent1"/>
          </a:effectRef>
          <a:fontRef idx="minor">
            <a:schemeClr val="tx1"/>
          </a:fontRef>
        </p:style>
      </p:cxnSp>
      <p:grpSp>
        <p:nvGrpSpPr>
          <p:cNvPr id="66" name="Group 65">
            <a:extLst>
              <a:ext uri="{FF2B5EF4-FFF2-40B4-BE49-F238E27FC236}">
                <a16:creationId xmlns:a16="http://schemas.microsoft.com/office/drawing/2014/main" id="{1E4D5296-5226-BADB-BE1B-163BA013BD30}"/>
              </a:ext>
            </a:extLst>
          </p:cNvPr>
          <p:cNvGrpSpPr/>
          <p:nvPr/>
        </p:nvGrpSpPr>
        <p:grpSpPr>
          <a:xfrm>
            <a:off x="1793220" y="904722"/>
            <a:ext cx="3418858" cy="496186"/>
            <a:chOff x="1787927" y="845673"/>
            <a:chExt cx="3369328" cy="496186"/>
          </a:xfrm>
          <a:solidFill>
            <a:schemeClr val="bg1"/>
          </a:solidFill>
        </p:grpSpPr>
        <p:sp>
          <p:nvSpPr>
            <p:cNvPr id="42" name="Rounded Rectangle 41">
              <a:extLst>
                <a:ext uri="{FF2B5EF4-FFF2-40B4-BE49-F238E27FC236}">
                  <a16:creationId xmlns:a16="http://schemas.microsoft.com/office/drawing/2014/main" id="{878E417A-8AF9-38E1-DF57-930BE4B7C1DF}"/>
                </a:ext>
              </a:extLst>
            </p:cNvPr>
            <p:cNvSpPr/>
            <p:nvPr/>
          </p:nvSpPr>
          <p:spPr>
            <a:xfrm>
              <a:off x="1787927" y="845673"/>
              <a:ext cx="3369328" cy="496186"/>
            </a:xfrm>
            <a:prstGeom prst="roundRect">
              <a:avLst>
                <a:gd name="adj" fmla="val 5000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dirty="0">
                <a:solidFill>
                  <a:schemeClr val="tx1"/>
                </a:solidFill>
              </a:endParaRPr>
            </a:p>
          </p:txBody>
        </p:sp>
        <p:grpSp>
          <p:nvGrpSpPr>
            <p:cNvPr id="65" name="Group 64">
              <a:extLst>
                <a:ext uri="{FF2B5EF4-FFF2-40B4-BE49-F238E27FC236}">
                  <a16:creationId xmlns:a16="http://schemas.microsoft.com/office/drawing/2014/main" id="{B457C2FF-48D2-9EB0-D3B1-D27FB0D3BE8D}"/>
                </a:ext>
              </a:extLst>
            </p:cNvPr>
            <p:cNvGrpSpPr/>
            <p:nvPr/>
          </p:nvGrpSpPr>
          <p:grpSpPr>
            <a:xfrm>
              <a:off x="1971058" y="938729"/>
              <a:ext cx="3060466" cy="338554"/>
              <a:chOff x="1971058" y="938729"/>
              <a:chExt cx="3060466" cy="338554"/>
            </a:xfrm>
            <a:grpFill/>
          </p:grpSpPr>
          <p:sp>
            <p:nvSpPr>
              <p:cNvPr id="12" name="TextBox 11">
                <a:extLst>
                  <a:ext uri="{FF2B5EF4-FFF2-40B4-BE49-F238E27FC236}">
                    <a16:creationId xmlns:a16="http://schemas.microsoft.com/office/drawing/2014/main" id="{3F388A65-C084-BDB2-14C2-E77F3A7327A2}"/>
                  </a:ext>
                </a:extLst>
              </p:cNvPr>
              <p:cNvSpPr txBox="1"/>
              <p:nvPr/>
            </p:nvSpPr>
            <p:spPr>
              <a:xfrm>
                <a:off x="2374961" y="938729"/>
                <a:ext cx="2656563" cy="338554"/>
              </a:xfrm>
              <a:prstGeom prst="rect">
                <a:avLst/>
              </a:prstGeom>
              <a:grpFill/>
            </p:spPr>
            <p:txBody>
              <a:bodyPr wrap="square">
                <a:spAutoFit/>
              </a:bodyPr>
              <a:lstStyle/>
              <a:p>
                <a:r>
                  <a:rPr lang="en-GB" sz="1600" dirty="0">
                    <a:latin typeface="Poppins Light" pitchFamily="2" charset="77"/>
                    <a:cs typeface="Poppins Light" pitchFamily="2" charset="77"/>
                  </a:rPr>
                  <a:t>Parelle operation modes</a:t>
                </a:r>
              </a:p>
            </p:txBody>
          </p:sp>
          <p:pic>
            <p:nvPicPr>
              <p:cNvPr id="28" name="Picture 27" descr="Mathematics">
                <a:extLst>
                  <a:ext uri="{FF2B5EF4-FFF2-40B4-BE49-F238E27FC236}">
                    <a16:creationId xmlns:a16="http://schemas.microsoft.com/office/drawing/2014/main" id="{813F4BC5-51E0-F86C-B3D1-B35C669E569E}"/>
                  </a:ext>
                </a:extLst>
              </p:cNvPr>
              <p:cNvPicPr>
                <a:picLocks noChangeAspect="1"/>
              </p:cNvPicPr>
              <p:nvPr/>
            </p:nvPicPr>
            <p:blipFill>
              <a:blip r:embed="rId4">
                <a:extLst>
                  <a:ext uri="{96DAC541-7B7A-43D3-8B79-37D633B846F1}">
                    <asvg:svgBlip xmlns:asvg="http://schemas.microsoft.com/office/drawing/2016/SVG/main" r:embed="rId5"/>
                  </a:ext>
                </a:extLst>
              </a:blip>
              <a:srcRect/>
              <a:stretch/>
            </p:blipFill>
            <p:spPr>
              <a:xfrm>
                <a:off x="1971058" y="958482"/>
                <a:ext cx="284613" cy="284613"/>
              </a:xfrm>
              <a:prstGeom prst="rect">
                <a:avLst/>
              </a:prstGeom>
            </p:spPr>
          </p:pic>
        </p:grpSp>
      </p:grpSp>
      <p:grpSp>
        <p:nvGrpSpPr>
          <p:cNvPr id="6" name="Group 5">
            <a:extLst>
              <a:ext uri="{FF2B5EF4-FFF2-40B4-BE49-F238E27FC236}">
                <a16:creationId xmlns:a16="http://schemas.microsoft.com/office/drawing/2014/main" id="{1D076008-ADEB-C16C-8199-7A28DC881A77}"/>
              </a:ext>
            </a:extLst>
          </p:cNvPr>
          <p:cNvGrpSpPr/>
          <p:nvPr/>
        </p:nvGrpSpPr>
        <p:grpSpPr>
          <a:xfrm>
            <a:off x="1793220" y="1498648"/>
            <a:ext cx="3418857" cy="496186"/>
            <a:chOff x="1793221" y="1447332"/>
            <a:chExt cx="3291279" cy="496186"/>
          </a:xfrm>
          <a:solidFill>
            <a:schemeClr val="bg1"/>
          </a:solidFill>
        </p:grpSpPr>
        <p:sp>
          <p:nvSpPr>
            <p:cNvPr id="5" name="Rounded Rectangle 41">
              <a:extLst>
                <a:ext uri="{FF2B5EF4-FFF2-40B4-BE49-F238E27FC236}">
                  <a16:creationId xmlns:a16="http://schemas.microsoft.com/office/drawing/2014/main" id="{D4D4C206-C159-E17D-0D7C-CBDCDA5A9A4D}"/>
                </a:ext>
              </a:extLst>
            </p:cNvPr>
            <p:cNvSpPr/>
            <p:nvPr/>
          </p:nvSpPr>
          <p:spPr>
            <a:xfrm>
              <a:off x="1793221" y="1447332"/>
              <a:ext cx="3291279" cy="496186"/>
            </a:xfrm>
            <a:prstGeom prst="roundRect">
              <a:avLst>
                <a:gd name="adj" fmla="val 5000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dirty="0">
                <a:solidFill>
                  <a:schemeClr val="tx1"/>
                </a:solidFill>
              </a:endParaRPr>
            </a:p>
          </p:txBody>
        </p:sp>
        <p:grpSp>
          <p:nvGrpSpPr>
            <p:cNvPr id="64" name="Group 63">
              <a:extLst>
                <a:ext uri="{FF2B5EF4-FFF2-40B4-BE49-F238E27FC236}">
                  <a16:creationId xmlns:a16="http://schemas.microsoft.com/office/drawing/2014/main" id="{389C8199-B486-7A2E-D17A-51100C26B4F1}"/>
                </a:ext>
              </a:extLst>
            </p:cNvPr>
            <p:cNvGrpSpPr/>
            <p:nvPr/>
          </p:nvGrpSpPr>
          <p:grpSpPr>
            <a:xfrm>
              <a:off x="1986771" y="1526148"/>
              <a:ext cx="3027432" cy="338554"/>
              <a:chOff x="1981476" y="1415438"/>
              <a:chExt cx="3027432" cy="338554"/>
            </a:xfrm>
            <a:grpFill/>
          </p:grpSpPr>
          <p:sp>
            <p:nvSpPr>
              <p:cNvPr id="13" name="TextBox 12">
                <a:extLst>
                  <a:ext uri="{FF2B5EF4-FFF2-40B4-BE49-F238E27FC236}">
                    <a16:creationId xmlns:a16="http://schemas.microsoft.com/office/drawing/2014/main" id="{FA146913-9AB7-B971-7075-BF9FD107B6DA}"/>
                  </a:ext>
                </a:extLst>
              </p:cNvPr>
              <p:cNvSpPr txBox="1"/>
              <p:nvPr/>
            </p:nvSpPr>
            <p:spPr>
              <a:xfrm>
                <a:off x="2374960" y="1415438"/>
                <a:ext cx="2633948" cy="338554"/>
              </a:xfrm>
              <a:prstGeom prst="rect">
                <a:avLst/>
              </a:prstGeom>
              <a:grpFill/>
            </p:spPr>
            <p:txBody>
              <a:bodyPr wrap="square">
                <a:spAutoFit/>
              </a:bodyPr>
              <a:lstStyle/>
              <a:p>
                <a:r>
                  <a:rPr lang="en-GB" sz="1600" dirty="0">
                    <a:latin typeface="Poppins Light" pitchFamily="2" charset="77"/>
                    <a:cs typeface="Poppins Light" pitchFamily="2" charset="77"/>
                  </a:rPr>
                  <a:t>Adjustable gain controls</a:t>
                </a:r>
              </a:p>
            </p:txBody>
          </p:sp>
          <p:pic>
            <p:nvPicPr>
              <p:cNvPr id="29" name="Picture 28" descr="Single gear">
                <a:extLst>
                  <a:ext uri="{FF2B5EF4-FFF2-40B4-BE49-F238E27FC236}">
                    <a16:creationId xmlns:a16="http://schemas.microsoft.com/office/drawing/2014/main" id="{41F17F06-1BC9-EF8B-E7A2-03E9B12E9900}"/>
                  </a:ext>
                </a:extLst>
              </p:cNvPr>
              <p:cNvPicPr>
                <a:picLocks noChangeAspect="1"/>
              </p:cNvPicPr>
              <p:nvPr/>
            </p:nvPicPr>
            <p:blipFill>
              <a:blip r:embed="rId6">
                <a:extLst>
                  <a:ext uri="{96DAC541-7B7A-43D3-8B79-37D633B846F1}">
                    <asvg:svgBlip xmlns:asvg="http://schemas.microsoft.com/office/drawing/2016/SVG/main" r:embed="rId7"/>
                  </a:ext>
                </a:extLst>
              </a:blip>
              <a:srcRect/>
              <a:stretch/>
            </p:blipFill>
            <p:spPr>
              <a:xfrm>
                <a:off x="1981476" y="1445148"/>
                <a:ext cx="274195" cy="274195"/>
              </a:xfrm>
              <a:prstGeom prst="rect">
                <a:avLst/>
              </a:prstGeom>
            </p:spPr>
          </p:pic>
        </p:grpSp>
      </p:grpSp>
      <p:grpSp>
        <p:nvGrpSpPr>
          <p:cNvPr id="8" name="Group 7">
            <a:extLst>
              <a:ext uri="{FF2B5EF4-FFF2-40B4-BE49-F238E27FC236}">
                <a16:creationId xmlns:a16="http://schemas.microsoft.com/office/drawing/2014/main" id="{6D32EA16-B8EC-4843-5B29-E1526D3B5DBF}"/>
              </a:ext>
            </a:extLst>
          </p:cNvPr>
          <p:cNvGrpSpPr/>
          <p:nvPr/>
        </p:nvGrpSpPr>
        <p:grpSpPr>
          <a:xfrm>
            <a:off x="1793220" y="2111176"/>
            <a:ext cx="3418858" cy="600151"/>
            <a:chOff x="1793222" y="1974566"/>
            <a:chExt cx="3291281" cy="600151"/>
          </a:xfrm>
          <a:solidFill>
            <a:schemeClr val="bg1"/>
          </a:solidFill>
        </p:grpSpPr>
        <p:sp>
          <p:nvSpPr>
            <p:cNvPr id="7" name="Rounded Rectangle 41">
              <a:extLst>
                <a:ext uri="{FF2B5EF4-FFF2-40B4-BE49-F238E27FC236}">
                  <a16:creationId xmlns:a16="http://schemas.microsoft.com/office/drawing/2014/main" id="{4C1BB04C-B1D0-4396-3130-9E9F1941C938}"/>
                </a:ext>
              </a:extLst>
            </p:cNvPr>
            <p:cNvSpPr/>
            <p:nvPr/>
          </p:nvSpPr>
          <p:spPr>
            <a:xfrm>
              <a:off x="1793222" y="1974566"/>
              <a:ext cx="3291280" cy="543746"/>
            </a:xfrm>
            <a:prstGeom prst="roundRect">
              <a:avLst>
                <a:gd name="adj" fmla="val 5000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dirty="0">
                <a:solidFill>
                  <a:schemeClr val="tx1"/>
                </a:solidFill>
              </a:endParaRPr>
            </a:p>
          </p:txBody>
        </p:sp>
        <p:grpSp>
          <p:nvGrpSpPr>
            <p:cNvPr id="63" name="Group 62">
              <a:extLst>
                <a:ext uri="{FF2B5EF4-FFF2-40B4-BE49-F238E27FC236}">
                  <a16:creationId xmlns:a16="http://schemas.microsoft.com/office/drawing/2014/main" id="{FDEAEED1-FA2B-25A2-9FA8-2370F5D4BFEC}"/>
                </a:ext>
              </a:extLst>
            </p:cNvPr>
            <p:cNvGrpSpPr/>
            <p:nvPr/>
          </p:nvGrpSpPr>
          <p:grpSpPr>
            <a:xfrm>
              <a:off x="2003384" y="1989942"/>
              <a:ext cx="3081119" cy="584775"/>
              <a:chOff x="1998089" y="1892147"/>
              <a:chExt cx="3081119" cy="584775"/>
            </a:xfrm>
            <a:grpFill/>
          </p:grpSpPr>
          <p:sp>
            <p:nvSpPr>
              <p:cNvPr id="15" name="TextBox 14">
                <a:extLst>
                  <a:ext uri="{FF2B5EF4-FFF2-40B4-BE49-F238E27FC236}">
                    <a16:creationId xmlns:a16="http://schemas.microsoft.com/office/drawing/2014/main" id="{289E23E9-3A62-DDEE-B3D4-2DDBED4CAF97}"/>
                  </a:ext>
                </a:extLst>
              </p:cNvPr>
              <p:cNvSpPr txBox="1"/>
              <p:nvPr/>
            </p:nvSpPr>
            <p:spPr>
              <a:xfrm>
                <a:off x="2374963" y="1892147"/>
                <a:ext cx="2704245" cy="584775"/>
              </a:xfrm>
              <a:prstGeom prst="rect">
                <a:avLst/>
              </a:prstGeom>
              <a:grpFill/>
            </p:spPr>
            <p:txBody>
              <a:bodyPr wrap="square">
                <a:spAutoFit/>
              </a:bodyPr>
              <a:lstStyle/>
              <a:p>
                <a:r>
                  <a:rPr lang="en-GB" sz="1600" dirty="0">
                    <a:latin typeface="Poppins Light" pitchFamily="2" charset="77"/>
                    <a:cs typeface="Poppins Light" pitchFamily="2" charset="77"/>
                  </a:rPr>
                  <a:t>Dual-channel input interfaces</a:t>
                </a:r>
              </a:p>
            </p:txBody>
          </p:sp>
          <p:pic>
            <p:nvPicPr>
              <p:cNvPr id="30" name="Picture 29" descr="Decision chart">
                <a:extLst>
                  <a:ext uri="{FF2B5EF4-FFF2-40B4-BE49-F238E27FC236}">
                    <a16:creationId xmlns:a16="http://schemas.microsoft.com/office/drawing/2014/main" id="{1061F7E4-61E5-FD13-E0A3-36A5D9BFC3AD}"/>
                  </a:ext>
                </a:extLst>
              </p:cNvPr>
              <p:cNvPicPr>
                <a:picLocks noChangeAspect="1"/>
              </p:cNvPicPr>
              <p:nvPr/>
            </p:nvPicPr>
            <p:blipFill>
              <a:blip r:embed="rId8">
                <a:extLst>
                  <a:ext uri="{96DAC541-7B7A-43D3-8B79-37D633B846F1}">
                    <asvg:svgBlip xmlns:asvg="http://schemas.microsoft.com/office/drawing/2016/SVG/main" r:embed="rId9"/>
                  </a:ext>
                </a:extLst>
              </a:blip>
              <a:srcRect/>
              <a:stretch/>
            </p:blipFill>
            <p:spPr>
              <a:xfrm rot="16200000">
                <a:off x="1998089" y="2021411"/>
                <a:ext cx="238118" cy="238118"/>
              </a:xfrm>
              <a:prstGeom prst="rect">
                <a:avLst/>
              </a:prstGeom>
            </p:spPr>
          </p:pic>
        </p:grpSp>
      </p:grpSp>
      <p:grpSp>
        <p:nvGrpSpPr>
          <p:cNvPr id="39" name="Group 38">
            <a:extLst>
              <a:ext uri="{FF2B5EF4-FFF2-40B4-BE49-F238E27FC236}">
                <a16:creationId xmlns:a16="http://schemas.microsoft.com/office/drawing/2014/main" id="{24AFFC82-8390-9550-8838-4C36A17BE796}"/>
              </a:ext>
            </a:extLst>
          </p:cNvPr>
          <p:cNvGrpSpPr/>
          <p:nvPr/>
        </p:nvGrpSpPr>
        <p:grpSpPr>
          <a:xfrm>
            <a:off x="1793220" y="2753163"/>
            <a:ext cx="3724460" cy="496186"/>
            <a:chOff x="1823702" y="2528637"/>
            <a:chExt cx="3724460" cy="496186"/>
          </a:xfrm>
          <a:solidFill>
            <a:schemeClr val="bg1"/>
          </a:solidFill>
        </p:grpSpPr>
        <p:sp>
          <p:nvSpPr>
            <p:cNvPr id="10" name="Rounded Rectangle 41">
              <a:extLst>
                <a:ext uri="{FF2B5EF4-FFF2-40B4-BE49-F238E27FC236}">
                  <a16:creationId xmlns:a16="http://schemas.microsoft.com/office/drawing/2014/main" id="{81D0D534-C331-A2FA-4786-D1EAFA3AF76C}"/>
                </a:ext>
              </a:extLst>
            </p:cNvPr>
            <p:cNvSpPr/>
            <p:nvPr/>
          </p:nvSpPr>
          <p:spPr>
            <a:xfrm>
              <a:off x="1823702" y="2528637"/>
              <a:ext cx="3388376" cy="496186"/>
            </a:xfrm>
            <a:prstGeom prst="roundRect">
              <a:avLst>
                <a:gd name="adj" fmla="val 5000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dirty="0">
                <a:solidFill>
                  <a:schemeClr val="tx1"/>
                </a:solidFill>
              </a:endParaRPr>
            </a:p>
          </p:txBody>
        </p:sp>
        <p:grpSp>
          <p:nvGrpSpPr>
            <p:cNvPr id="62" name="Group 61">
              <a:extLst>
                <a:ext uri="{FF2B5EF4-FFF2-40B4-BE49-F238E27FC236}">
                  <a16:creationId xmlns:a16="http://schemas.microsoft.com/office/drawing/2014/main" id="{43C34C8D-BF91-C924-0F22-039545EE1CE5}"/>
                </a:ext>
              </a:extLst>
            </p:cNvPr>
            <p:cNvGrpSpPr/>
            <p:nvPr/>
          </p:nvGrpSpPr>
          <p:grpSpPr>
            <a:xfrm>
              <a:off x="1999465" y="2590093"/>
              <a:ext cx="3548697" cy="338554"/>
              <a:chOff x="2026379" y="2368856"/>
              <a:chExt cx="3548697" cy="338554"/>
            </a:xfrm>
            <a:grpFill/>
          </p:grpSpPr>
          <p:sp>
            <p:nvSpPr>
              <p:cNvPr id="17" name="TextBox 16">
                <a:extLst>
                  <a:ext uri="{FF2B5EF4-FFF2-40B4-BE49-F238E27FC236}">
                    <a16:creationId xmlns:a16="http://schemas.microsoft.com/office/drawing/2014/main" id="{C08A2269-4497-CE95-29D8-0E49E90A13EB}"/>
                  </a:ext>
                </a:extLst>
              </p:cNvPr>
              <p:cNvSpPr txBox="1"/>
              <p:nvPr/>
            </p:nvSpPr>
            <p:spPr>
              <a:xfrm>
                <a:off x="2374961" y="2368856"/>
                <a:ext cx="3200115" cy="338554"/>
              </a:xfrm>
              <a:prstGeom prst="rect">
                <a:avLst/>
              </a:prstGeom>
              <a:grpFill/>
            </p:spPr>
            <p:txBody>
              <a:bodyPr wrap="square">
                <a:spAutoFit/>
              </a:bodyPr>
              <a:lstStyle/>
              <a:p>
                <a:r>
                  <a:rPr lang="en-GB" sz="1600" dirty="0">
                    <a:latin typeface="Poppins Light" pitchFamily="2" charset="77"/>
                    <a:cs typeface="Poppins Light" pitchFamily="2" charset="77"/>
                  </a:rPr>
                  <a:t>Stable power supply design</a:t>
                </a:r>
              </a:p>
            </p:txBody>
          </p:sp>
          <p:pic>
            <p:nvPicPr>
              <p:cNvPr id="31" name="Picture 30" descr="Battery charging">
                <a:extLst>
                  <a:ext uri="{FF2B5EF4-FFF2-40B4-BE49-F238E27FC236}">
                    <a16:creationId xmlns:a16="http://schemas.microsoft.com/office/drawing/2014/main" id="{128CE0E6-FC65-C749-C877-527B7DCD0191}"/>
                  </a:ext>
                </a:extLst>
              </p:cNvPr>
              <p:cNvPicPr>
                <a:picLocks noChangeAspect="1"/>
              </p:cNvPicPr>
              <p:nvPr/>
            </p:nvPicPr>
            <p:blipFill>
              <a:blip r:embed="rId10">
                <a:extLst>
                  <a:ext uri="{96DAC541-7B7A-43D3-8B79-37D633B846F1}">
                    <asvg:svgBlip xmlns:asvg="http://schemas.microsoft.com/office/drawing/2016/SVG/main" r:embed="rId11"/>
                  </a:ext>
                </a:extLst>
              </a:blip>
              <a:srcRect/>
              <a:stretch/>
            </p:blipFill>
            <p:spPr>
              <a:xfrm>
                <a:off x="2026379" y="2458174"/>
                <a:ext cx="238118" cy="238118"/>
              </a:xfrm>
              <a:prstGeom prst="rect">
                <a:avLst/>
              </a:prstGeom>
            </p:spPr>
          </p:pic>
        </p:grpSp>
      </p:grpSp>
      <p:grpSp>
        <p:nvGrpSpPr>
          <p:cNvPr id="16" name="Group 15">
            <a:extLst>
              <a:ext uri="{FF2B5EF4-FFF2-40B4-BE49-F238E27FC236}">
                <a16:creationId xmlns:a16="http://schemas.microsoft.com/office/drawing/2014/main" id="{E13994D3-286D-8638-54E2-B4493E00D303}"/>
              </a:ext>
            </a:extLst>
          </p:cNvPr>
          <p:cNvGrpSpPr/>
          <p:nvPr/>
        </p:nvGrpSpPr>
        <p:grpSpPr>
          <a:xfrm>
            <a:off x="1793220" y="3360559"/>
            <a:ext cx="3747952" cy="496186"/>
            <a:chOff x="1800210" y="3042221"/>
            <a:chExt cx="3747952" cy="496186"/>
          </a:xfrm>
          <a:solidFill>
            <a:schemeClr val="bg1"/>
          </a:solidFill>
        </p:grpSpPr>
        <p:sp>
          <p:nvSpPr>
            <p:cNvPr id="11" name="Rounded Rectangle 41">
              <a:extLst>
                <a:ext uri="{FF2B5EF4-FFF2-40B4-BE49-F238E27FC236}">
                  <a16:creationId xmlns:a16="http://schemas.microsoft.com/office/drawing/2014/main" id="{454CCD5D-951B-BA55-0F95-54B34B1C4418}"/>
                </a:ext>
              </a:extLst>
            </p:cNvPr>
            <p:cNvSpPr/>
            <p:nvPr/>
          </p:nvSpPr>
          <p:spPr>
            <a:xfrm>
              <a:off x="1800210" y="3042221"/>
              <a:ext cx="3411868" cy="496186"/>
            </a:xfrm>
            <a:prstGeom prst="roundRect">
              <a:avLst>
                <a:gd name="adj" fmla="val 5000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dirty="0">
                <a:solidFill>
                  <a:schemeClr val="tx1"/>
                </a:solidFill>
              </a:endParaRPr>
            </a:p>
          </p:txBody>
        </p:sp>
        <p:sp>
          <p:nvSpPr>
            <p:cNvPr id="18" name="TextBox 17">
              <a:extLst>
                <a:ext uri="{FF2B5EF4-FFF2-40B4-BE49-F238E27FC236}">
                  <a16:creationId xmlns:a16="http://schemas.microsoft.com/office/drawing/2014/main" id="{D46F652D-A84A-28A4-B9D4-719282D0C460}"/>
                </a:ext>
              </a:extLst>
            </p:cNvPr>
            <p:cNvSpPr txBox="1"/>
            <p:nvPr/>
          </p:nvSpPr>
          <p:spPr>
            <a:xfrm>
              <a:off x="2348048" y="3115870"/>
              <a:ext cx="3200114" cy="338554"/>
            </a:xfrm>
            <a:prstGeom prst="rect">
              <a:avLst/>
            </a:prstGeom>
            <a:grpFill/>
          </p:spPr>
          <p:txBody>
            <a:bodyPr wrap="square">
              <a:spAutoFit/>
            </a:bodyPr>
            <a:lstStyle/>
            <a:p>
              <a:r>
                <a:rPr lang="en-GB" sz="1600" dirty="0">
                  <a:latin typeface="Poppins Light" pitchFamily="2" charset="77"/>
                  <a:cs typeface="Poppins Light" pitchFamily="2" charset="77"/>
                </a:rPr>
                <a:t>Wide frequency range</a:t>
              </a:r>
            </a:p>
          </p:txBody>
        </p:sp>
        <p:pic>
          <p:nvPicPr>
            <p:cNvPr id="14" name="Picture 30" descr="Voice">
              <a:extLst>
                <a:ext uri="{FF2B5EF4-FFF2-40B4-BE49-F238E27FC236}">
                  <a16:creationId xmlns:a16="http://schemas.microsoft.com/office/drawing/2014/main" id="{07710C4E-5B8F-C429-74E3-2F37EAC1D03B}"/>
                </a:ext>
              </a:extLst>
            </p:cNvPr>
            <p:cNvPicPr>
              <a:picLocks noChangeAspect="1"/>
            </p:cNvPicPr>
            <p:nvPr/>
          </p:nvPicPr>
          <p:blipFill>
            <a:blip r:embed="rId12">
              <a:extLst>
                <a:ext uri="{96DAC541-7B7A-43D3-8B79-37D633B846F1}">
                  <asvg:svgBlip xmlns:asvg="http://schemas.microsoft.com/office/drawing/2016/SVG/main" r:embed="rId13"/>
                </a:ext>
              </a:extLst>
            </a:blip>
            <a:srcRect/>
            <a:stretch/>
          </p:blipFill>
          <p:spPr>
            <a:xfrm>
              <a:off x="1999465" y="3158563"/>
              <a:ext cx="238118" cy="238118"/>
            </a:xfrm>
            <a:prstGeom prst="rect">
              <a:avLst/>
            </a:prstGeom>
          </p:spPr>
        </p:pic>
      </p:grpSp>
      <p:grpSp>
        <p:nvGrpSpPr>
          <p:cNvPr id="21" name="Group 20">
            <a:extLst>
              <a:ext uri="{FF2B5EF4-FFF2-40B4-BE49-F238E27FC236}">
                <a16:creationId xmlns:a16="http://schemas.microsoft.com/office/drawing/2014/main" id="{6B9AFA46-FAEF-A1D0-52AA-6FC41ACBA781}"/>
              </a:ext>
            </a:extLst>
          </p:cNvPr>
          <p:cNvGrpSpPr/>
          <p:nvPr/>
        </p:nvGrpSpPr>
        <p:grpSpPr>
          <a:xfrm>
            <a:off x="1793220" y="3958503"/>
            <a:ext cx="3418857" cy="601764"/>
            <a:chOff x="2154932" y="3950008"/>
            <a:chExt cx="3369327" cy="601764"/>
          </a:xfrm>
        </p:grpSpPr>
        <p:sp>
          <p:nvSpPr>
            <p:cNvPr id="20" name="Rounded Rectangle 41">
              <a:extLst>
                <a:ext uri="{FF2B5EF4-FFF2-40B4-BE49-F238E27FC236}">
                  <a16:creationId xmlns:a16="http://schemas.microsoft.com/office/drawing/2014/main" id="{F58038BD-482E-6F85-EB86-55434F34655F}"/>
                </a:ext>
              </a:extLst>
            </p:cNvPr>
            <p:cNvSpPr/>
            <p:nvPr/>
          </p:nvSpPr>
          <p:spPr>
            <a:xfrm>
              <a:off x="2154932" y="3950008"/>
              <a:ext cx="3369327" cy="543746"/>
            </a:xfrm>
            <a:prstGeom prst="roundRect">
              <a:avLst>
                <a:gd name="adj" fmla="val 50000"/>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dirty="0"/>
            </a:p>
          </p:txBody>
        </p:sp>
        <p:grpSp>
          <p:nvGrpSpPr>
            <p:cNvPr id="60" name="Group 59">
              <a:extLst>
                <a:ext uri="{FF2B5EF4-FFF2-40B4-BE49-F238E27FC236}">
                  <a16:creationId xmlns:a16="http://schemas.microsoft.com/office/drawing/2014/main" id="{1F744707-570F-9B9B-B06E-DAE8F70B774E}"/>
                </a:ext>
              </a:extLst>
            </p:cNvPr>
            <p:cNvGrpSpPr/>
            <p:nvPr/>
          </p:nvGrpSpPr>
          <p:grpSpPr>
            <a:xfrm>
              <a:off x="2348047" y="3966997"/>
              <a:ext cx="3159448" cy="584775"/>
              <a:chOff x="1971058" y="3322274"/>
              <a:chExt cx="3159448" cy="584775"/>
            </a:xfrm>
            <a:solidFill>
              <a:schemeClr val="bg1"/>
            </a:solidFill>
          </p:grpSpPr>
          <p:sp>
            <p:nvSpPr>
              <p:cNvPr id="22" name="TextBox 21">
                <a:extLst>
                  <a:ext uri="{FF2B5EF4-FFF2-40B4-BE49-F238E27FC236}">
                    <a16:creationId xmlns:a16="http://schemas.microsoft.com/office/drawing/2014/main" id="{C1629E9A-E4E6-96E8-DECE-76FF4A7F77AE}"/>
                  </a:ext>
                </a:extLst>
              </p:cNvPr>
              <p:cNvSpPr txBox="1"/>
              <p:nvPr/>
            </p:nvSpPr>
            <p:spPr>
              <a:xfrm>
                <a:off x="2374962" y="3322274"/>
                <a:ext cx="2755544" cy="584775"/>
              </a:xfrm>
              <a:prstGeom prst="rect">
                <a:avLst/>
              </a:prstGeom>
              <a:noFill/>
            </p:spPr>
            <p:txBody>
              <a:bodyPr wrap="square">
                <a:spAutoFit/>
              </a:bodyPr>
              <a:lstStyle/>
              <a:p>
                <a:r>
                  <a:rPr lang="en-US" sz="1600" dirty="0">
                    <a:solidFill>
                      <a:schemeClr val="bg1"/>
                    </a:solidFill>
                    <a:latin typeface="Poppins Light" pitchFamily="2" charset="77"/>
                    <a:cs typeface="Poppins Light" pitchFamily="2" charset="77"/>
                  </a:rPr>
                  <a:t>High Accuracy and minimal distortion</a:t>
                </a:r>
                <a:endParaRPr lang="en-GB" sz="1600" dirty="0">
                  <a:solidFill>
                    <a:schemeClr val="bg1"/>
                  </a:solidFill>
                  <a:latin typeface="Poppins Light" pitchFamily="2" charset="77"/>
                  <a:cs typeface="Poppins Light" pitchFamily="2" charset="77"/>
                </a:endParaRPr>
              </a:p>
            </p:txBody>
          </p:sp>
          <p:pic>
            <p:nvPicPr>
              <p:cNvPr id="33" name="Picture 32" descr="Target">
                <a:extLst>
                  <a:ext uri="{FF2B5EF4-FFF2-40B4-BE49-F238E27FC236}">
                    <a16:creationId xmlns:a16="http://schemas.microsoft.com/office/drawing/2014/main" id="{5862A8E7-84CE-4650-B528-487D70F30CBF}"/>
                  </a:ext>
                </a:extLst>
              </p:cNvPr>
              <p:cNvPicPr>
                <a:picLocks noChangeAspect="1"/>
              </p:cNvPicPr>
              <p:nvPr/>
            </p:nvPicPr>
            <p:blipFill>
              <a:blip r:embed="rId14">
                <a:extLst>
                  <a:ext uri="{96DAC541-7B7A-43D3-8B79-37D633B846F1}">
                    <asvg:svgBlip xmlns:asvg="http://schemas.microsoft.com/office/drawing/2016/SVG/main" r:embed="rId15"/>
                  </a:ext>
                </a:extLst>
              </a:blip>
              <a:srcRect/>
              <a:stretch/>
            </p:blipFill>
            <p:spPr>
              <a:xfrm>
                <a:off x="1971058" y="3435123"/>
                <a:ext cx="331603" cy="331603"/>
              </a:xfrm>
              <a:prstGeom prst="rect">
                <a:avLst/>
              </a:prstGeom>
            </p:spPr>
          </p:pic>
        </p:grpSp>
      </p:grpSp>
    </p:spTree>
    <p:extLst>
      <p:ext uri="{BB962C8B-B14F-4D97-AF65-F5344CB8AC3E}">
        <p14:creationId xmlns:p14="http://schemas.microsoft.com/office/powerpoint/2010/main" val="273164351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advTm="1000">
        <p159:morph option="byObject"/>
      </p:transition>
    </mc:Choice>
    <mc:Fallback>
      <p:transition spd="slow" advClick="0" advTm="1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66"/>
                                        </p:tgtEl>
                                        <p:attrNameLst>
                                          <p:attrName>style.visibility</p:attrName>
                                        </p:attrNameLst>
                                      </p:cBhvr>
                                      <p:to>
                                        <p:strVal val="visible"/>
                                      </p:to>
                                    </p:set>
                                    <p:animEffect transition="in" filter="fade">
                                      <p:cBhvr>
                                        <p:cTn id="11" dur="500"/>
                                        <p:tgtEl>
                                          <p:spTgt spid="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A47183-E136-2C09-0FCA-8B15B149238F}"/>
            </a:ext>
          </a:extLst>
        </p:cNvPr>
        <p:cNvGrpSpPr/>
        <p:nvPr/>
      </p:nvGrpSpPr>
      <p:grpSpPr>
        <a:xfrm>
          <a:off x="0" y="0"/>
          <a:ext cx="0" cy="0"/>
          <a:chOff x="0" y="0"/>
          <a:chExt cx="0" cy="0"/>
        </a:xfrm>
      </p:grpSpPr>
      <mc:AlternateContent xmlns:mc="http://schemas.openxmlformats.org/markup-compatibility/2006">
        <mc:Choice xmlns:am3d="http://schemas.microsoft.com/office/drawing/2017/model3d" Requires="am3d">
          <p:graphicFrame>
            <p:nvGraphicFramePr>
              <p:cNvPr id="3" name="3D Model 2">
                <a:extLst>
                  <a:ext uri="{FF2B5EF4-FFF2-40B4-BE49-F238E27FC236}">
                    <a16:creationId xmlns:a16="http://schemas.microsoft.com/office/drawing/2014/main" id="{FCA3DC0A-BEEA-3B71-9EEF-2BBB0F2F44B1}"/>
                  </a:ext>
                </a:extLst>
              </p:cNvPr>
              <p:cNvGraphicFramePr>
                <a:graphicFrameLocks noChangeAspect="1"/>
              </p:cNvGraphicFramePr>
              <p:nvPr/>
            </p:nvGraphicFramePr>
            <p:xfrm>
              <a:off x="6096000" y="-2748975"/>
              <a:ext cx="5217433" cy="15220689"/>
            </p:xfrm>
            <a:graphic>
              <a:graphicData uri="http://schemas.microsoft.com/office/drawing/2017/model3d">
                <am3d:model3d r:embed="rId2">
                  <am3d:spPr>
                    <a:xfrm>
                      <a:off x="0" y="0"/>
                      <a:ext cx="5217433" cy="15220689"/>
                    </a:xfrm>
                    <a:prstGeom prst="rect">
                      <a:avLst/>
                    </a:prstGeom>
                    <a:effectLst/>
                  </am3d:spPr>
                  <am3d:camera>
                    <am3d:pos x="0" y="0" z="52548620"/>
                    <am3d:up dx="0" dy="36000000" dz="0"/>
                    <am3d:lookAt x="0" y="0" z="0"/>
                    <am3d:perspective fov="2700000"/>
                  </am3d:camera>
                  <am3d:trans>
                    <am3d:meterPerModelUnit n="6775063" d="1000000"/>
                    <am3d:preTrans dx="13257" dy="-18048762" dz="444858"/>
                    <am3d:scale>
                      <am3d:sx n="1000000" d="1000000"/>
                      <am3d:sy n="1000000" d="1000000"/>
                      <am3d:sz n="1000000" d="1000000"/>
                    </am3d:scale>
                    <am3d:rot ax="153748" ay="2951039" az="116398"/>
                    <am3d:postTrans dx="0" dy="0" dz="0"/>
                  </am3d:trans>
                  <am3d:raster rName="Office3DRenderer" rVer="16.0.8326">
                    <am3d:blip r:embed="rId3"/>
                  </am3d:raster>
                  <am3d:objViewport viewportSz="16363190"/>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 name="3D Model 2">
                <a:extLst>
                  <a:ext uri="{FF2B5EF4-FFF2-40B4-BE49-F238E27FC236}">
                    <a16:creationId xmlns:a16="http://schemas.microsoft.com/office/drawing/2014/main" id="{FCA3DC0A-BEEA-3B71-9EEF-2BBB0F2F44B1}"/>
                  </a:ext>
                </a:extLst>
              </p:cNvPr>
              <p:cNvPicPr>
                <a:picLocks noGrp="1" noRot="1" noChangeAspect="1" noMove="1" noResize="1" noEditPoints="1" noAdjustHandles="1" noChangeArrowheads="1" noChangeShapeType="1" noCrop="1"/>
              </p:cNvPicPr>
              <p:nvPr/>
            </p:nvPicPr>
            <p:blipFill>
              <a:blip r:embed="rId3"/>
              <a:stretch>
                <a:fillRect/>
              </a:stretch>
            </p:blipFill>
            <p:spPr>
              <a:xfrm>
                <a:off x="6096000" y="-2748975"/>
                <a:ext cx="5217433" cy="15220689"/>
              </a:xfrm>
              <a:prstGeom prst="rect">
                <a:avLst/>
              </a:prstGeom>
              <a:effectLst/>
            </p:spPr>
          </p:pic>
        </mc:Fallback>
      </mc:AlternateContent>
      <p:sp>
        <p:nvSpPr>
          <p:cNvPr id="19" name="TextBox 18">
            <a:extLst>
              <a:ext uri="{FF2B5EF4-FFF2-40B4-BE49-F238E27FC236}">
                <a16:creationId xmlns:a16="http://schemas.microsoft.com/office/drawing/2014/main" id="{2E29C9C8-70A2-6A47-961B-69AE4604FB0A}"/>
              </a:ext>
            </a:extLst>
          </p:cNvPr>
          <p:cNvSpPr txBox="1"/>
          <p:nvPr/>
        </p:nvSpPr>
        <p:spPr>
          <a:xfrm>
            <a:off x="1031461" y="-7963708"/>
            <a:ext cx="5748338" cy="1446550"/>
          </a:xfrm>
          <a:prstGeom prst="rect">
            <a:avLst/>
          </a:prstGeom>
          <a:noFill/>
        </p:spPr>
        <p:txBody>
          <a:bodyPr wrap="square" rtlCol="0">
            <a:spAutoFit/>
          </a:bodyPr>
          <a:lstStyle>
            <a:defPPr>
              <a:defRPr lang="en-US"/>
            </a:defPPr>
            <a:lvl1pPr algn="ctr">
              <a:lnSpc>
                <a:spcPct val="85000"/>
              </a:lnSpc>
              <a:defRPr sz="3600" b="1">
                <a:solidFill>
                  <a:schemeClr val="bg1"/>
                </a:solidFill>
                <a:latin typeface="Poppins SemiBold" pitchFamily="2" charset="77"/>
                <a:cs typeface="Poppins SemiBold" pitchFamily="2" charset="77"/>
              </a:defRPr>
            </a:lvl1pPr>
          </a:lstStyle>
          <a:p>
            <a:pPr algn="l">
              <a:lnSpc>
                <a:spcPct val="100000"/>
              </a:lnSpc>
            </a:pPr>
            <a:r>
              <a:rPr lang="en-GB" sz="4400" b="0" dirty="0">
                <a:solidFill>
                  <a:srgbClr val="96ADE7"/>
                </a:solidFill>
                <a:latin typeface="Poppins Medium" pitchFamily="2" charset="77"/>
                <a:cs typeface="Poppins Medium" pitchFamily="2" charset="77"/>
              </a:rPr>
              <a:t>Action button.</a:t>
            </a:r>
          </a:p>
          <a:p>
            <a:pPr algn="l">
              <a:lnSpc>
                <a:spcPct val="100000"/>
              </a:lnSpc>
            </a:pPr>
            <a:r>
              <a:rPr lang="en-GB" sz="4400" b="0" dirty="0">
                <a:solidFill>
                  <a:schemeClr val="tx1"/>
                </a:solidFill>
                <a:latin typeface="Poppins Medium" pitchFamily="2" charset="77"/>
                <a:cs typeface="Poppins Medium" pitchFamily="2" charset="77"/>
              </a:rPr>
              <a:t>Do more. Wait less.</a:t>
            </a:r>
            <a:endParaRPr lang="en-BA" sz="4400" b="0" dirty="0">
              <a:solidFill>
                <a:schemeClr val="tx1">
                  <a:lumMod val="50000"/>
                  <a:lumOff val="50000"/>
                </a:schemeClr>
              </a:solidFill>
              <a:latin typeface="Poppins Medium" pitchFamily="2" charset="77"/>
              <a:cs typeface="Poppins Medium" pitchFamily="2" charset="77"/>
            </a:endParaRPr>
          </a:p>
        </p:txBody>
      </p:sp>
      <p:sp>
        <p:nvSpPr>
          <p:cNvPr id="9" name="TextBox 8">
            <a:extLst>
              <a:ext uri="{FF2B5EF4-FFF2-40B4-BE49-F238E27FC236}">
                <a16:creationId xmlns:a16="http://schemas.microsoft.com/office/drawing/2014/main" id="{04091ABB-D41F-1C42-8311-1FDA345F9356}"/>
              </a:ext>
            </a:extLst>
          </p:cNvPr>
          <p:cNvSpPr txBox="1"/>
          <p:nvPr/>
        </p:nvSpPr>
        <p:spPr>
          <a:xfrm>
            <a:off x="1031461" y="-5383033"/>
            <a:ext cx="4548911" cy="2554545"/>
          </a:xfrm>
          <a:prstGeom prst="rect">
            <a:avLst/>
          </a:prstGeom>
          <a:noFill/>
        </p:spPr>
        <p:txBody>
          <a:bodyPr wrap="square">
            <a:spAutoFit/>
          </a:bodyPr>
          <a:lstStyle/>
          <a:p>
            <a:r>
              <a:rPr lang="en-GB" sz="1600" dirty="0">
                <a:latin typeface="Poppins Light" pitchFamily="2" charset="77"/>
                <a:cs typeface="Poppins Light" pitchFamily="2" charset="77"/>
              </a:rPr>
              <a:t>The Action button on iPhone 16 is a fast track to your </a:t>
            </a:r>
            <a:r>
              <a:rPr lang="en-GB" sz="1600" dirty="0" err="1">
                <a:latin typeface="Poppins Light" pitchFamily="2" charset="77"/>
                <a:cs typeface="Poppins Light" pitchFamily="2" charset="77"/>
              </a:rPr>
              <a:t>favorite</a:t>
            </a:r>
            <a:r>
              <a:rPr lang="en-GB" sz="1600" dirty="0">
                <a:latin typeface="Poppins Light" pitchFamily="2" charset="77"/>
                <a:cs typeface="Poppins Light" pitchFamily="2" charset="77"/>
              </a:rPr>
              <a:t> feature. Just press and hold to launch the action you want — the flashlight, a voice memo, Silent mode, and more. You can also set up Shortcuts to open an app, run a series of tasks, or change actions depending on the time of day or your location. Or use it to take actions in an app, like setting an alarm or even ordering your </a:t>
            </a:r>
            <a:r>
              <a:rPr lang="en-GB" sz="1600" dirty="0" err="1">
                <a:latin typeface="Poppins Light" pitchFamily="2" charset="77"/>
                <a:cs typeface="Poppins Light" pitchFamily="2" charset="77"/>
              </a:rPr>
              <a:t>favorite</a:t>
            </a:r>
            <a:r>
              <a:rPr lang="en-GB" sz="1600" dirty="0">
                <a:latin typeface="Poppins Light" pitchFamily="2" charset="77"/>
                <a:cs typeface="Poppins Light" pitchFamily="2" charset="77"/>
              </a:rPr>
              <a:t> coffee drink.</a:t>
            </a:r>
          </a:p>
        </p:txBody>
      </p:sp>
      <p:cxnSp>
        <p:nvCxnSpPr>
          <p:cNvPr id="4" name="Straight Connector 3">
            <a:extLst>
              <a:ext uri="{FF2B5EF4-FFF2-40B4-BE49-F238E27FC236}">
                <a16:creationId xmlns:a16="http://schemas.microsoft.com/office/drawing/2014/main" id="{BB092387-48FD-CD14-8E4B-D1D94C5BAB73}"/>
              </a:ext>
            </a:extLst>
          </p:cNvPr>
          <p:cNvCxnSpPr>
            <a:cxnSpLocks/>
          </p:cNvCxnSpPr>
          <p:nvPr/>
        </p:nvCxnSpPr>
        <p:spPr>
          <a:xfrm flipH="1">
            <a:off x="1483158" y="715448"/>
            <a:ext cx="4830801" cy="0"/>
          </a:xfrm>
          <a:prstGeom prst="line">
            <a:avLst/>
          </a:prstGeom>
          <a:ln w="19050">
            <a:gradFill flip="none" rotWithShape="1">
              <a:gsLst>
                <a:gs pos="0">
                  <a:schemeClr val="bg1"/>
                </a:gs>
                <a:gs pos="28000">
                  <a:schemeClr val="bg2"/>
                </a:gs>
              </a:gsLst>
              <a:lin ang="0" scaled="1"/>
              <a:tileRect/>
            </a:gradFill>
            <a:headEnd type="oval" w="lg" len="lg"/>
          </a:ln>
        </p:spPr>
        <p:style>
          <a:lnRef idx="1">
            <a:schemeClr val="accent1"/>
          </a:lnRef>
          <a:fillRef idx="0">
            <a:schemeClr val="accent1"/>
          </a:fillRef>
          <a:effectRef idx="0">
            <a:schemeClr val="accent1"/>
          </a:effectRef>
          <a:fontRef idx="minor">
            <a:schemeClr val="tx1"/>
          </a:fontRef>
        </p:style>
      </p:cxnSp>
      <p:grpSp>
        <p:nvGrpSpPr>
          <p:cNvPr id="66" name="Group 65">
            <a:extLst>
              <a:ext uri="{FF2B5EF4-FFF2-40B4-BE49-F238E27FC236}">
                <a16:creationId xmlns:a16="http://schemas.microsoft.com/office/drawing/2014/main" id="{DB8FCAAF-3834-CA80-CD4D-FB9F8E6588F3}"/>
              </a:ext>
            </a:extLst>
          </p:cNvPr>
          <p:cNvGrpSpPr/>
          <p:nvPr/>
        </p:nvGrpSpPr>
        <p:grpSpPr>
          <a:xfrm>
            <a:off x="1793220" y="904722"/>
            <a:ext cx="3418858" cy="496186"/>
            <a:chOff x="1787927" y="845673"/>
            <a:chExt cx="3369328" cy="496186"/>
          </a:xfrm>
        </p:grpSpPr>
        <p:sp>
          <p:nvSpPr>
            <p:cNvPr id="42" name="Rounded Rectangle 41">
              <a:extLst>
                <a:ext uri="{FF2B5EF4-FFF2-40B4-BE49-F238E27FC236}">
                  <a16:creationId xmlns:a16="http://schemas.microsoft.com/office/drawing/2014/main" id="{5B0E8A8B-2859-7E83-4FD5-F96495535093}"/>
                </a:ext>
              </a:extLst>
            </p:cNvPr>
            <p:cNvSpPr/>
            <p:nvPr/>
          </p:nvSpPr>
          <p:spPr>
            <a:xfrm>
              <a:off x="1787927" y="845673"/>
              <a:ext cx="3369328" cy="496186"/>
            </a:xfrm>
            <a:prstGeom prst="roundRect">
              <a:avLst>
                <a:gd name="adj" fmla="val 50000"/>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dirty="0"/>
            </a:p>
          </p:txBody>
        </p:sp>
        <p:grpSp>
          <p:nvGrpSpPr>
            <p:cNvPr id="65" name="Group 64">
              <a:extLst>
                <a:ext uri="{FF2B5EF4-FFF2-40B4-BE49-F238E27FC236}">
                  <a16:creationId xmlns:a16="http://schemas.microsoft.com/office/drawing/2014/main" id="{332B5339-720D-35CE-8CF3-868F6A5801BD}"/>
                </a:ext>
              </a:extLst>
            </p:cNvPr>
            <p:cNvGrpSpPr/>
            <p:nvPr/>
          </p:nvGrpSpPr>
          <p:grpSpPr>
            <a:xfrm>
              <a:off x="1971058" y="938729"/>
              <a:ext cx="3060466" cy="338554"/>
              <a:chOff x="1971058" y="938729"/>
              <a:chExt cx="3060466" cy="338554"/>
            </a:xfrm>
          </p:grpSpPr>
          <p:sp>
            <p:nvSpPr>
              <p:cNvPr id="12" name="TextBox 11">
                <a:extLst>
                  <a:ext uri="{FF2B5EF4-FFF2-40B4-BE49-F238E27FC236}">
                    <a16:creationId xmlns:a16="http://schemas.microsoft.com/office/drawing/2014/main" id="{8FE2D055-DDB7-6F36-F018-F59121487C2F}"/>
                  </a:ext>
                </a:extLst>
              </p:cNvPr>
              <p:cNvSpPr txBox="1"/>
              <p:nvPr/>
            </p:nvSpPr>
            <p:spPr>
              <a:xfrm>
                <a:off x="2374961" y="938729"/>
                <a:ext cx="2656563" cy="338554"/>
              </a:xfrm>
              <a:prstGeom prst="rect">
                <a:avLst/>
              </a:prstGeom>
              <a:noFill/>
            </p:spPr>
            <p:txBody>
              <a:bodyPr wrap="square">
                <a:spAutoFit/>
              </a:bodyPr>
              <a:lstStyle/>
              <a:p>
                <a:r>
                  <a:rPr lang="en-GB" sz="1600" dirty="0">
                    <a:solidFill>
                      <a:schemeClr val="bg1"/>
                    </a:solidFill>
                    <a:latin typeface="Poppins Light" pitchFamily="2" charset="77"/>
                    <a:cs typeface="Poppins Light" pitchFamily="2" charset="77"/>
                  </a:rPr>
                  <a:t>Parelle operation modes</a:t>
                </a:r>
              </a:p>
            </p:txBody>
          </p:sp>
          <p:pic>
            <p:nvPicPr>
              <p:cNvPr id="28" name="Picture 27" descr="Mathematics">
                <a:extLst>
                  <a:ext uri="{FF2B5EF4-FFF2-40B4-BE49-F238E27FC236}">
                    <a16:creationId xmlns:a16="http://schemas.microsoft.com/office/drawing/2014/main" id="{D9150EE2-51EB-62E5-1B85-EEEA4D405318}"/>
                  </a:ext>
                </a:extLst>
              </p:cNvPr>
              <p:cNvPicPr>
                <a:picLocks noChangeAspect="1"/>
              </p:cNvPicPr>
              <p:nvPr/>
            </p:nvPicPr>
            <p:blipFill>
              <a:blip r:embed="rId4">
                <a:extLst>
                  <a:ext uri="{96DAC541-7B7A-43D3-8B79-37D633B846F1}">
                    <asvg:svgBlip xmlns:asvg="http://schemas.microsoft.com/office/drawing/2016/SVG/main" r:embed="rId5"/>
                  </a:ext>
                </a:extLst>
              </a:blip>
              <a:srcRect/>
              <a:stretch/>
            </p:blipFill>
            <p:spPr>
              <a:xfrm>
                <a:off x="1971058" y="958482"/>
                <a:ext cx="284613" cy="284613"/>
              </a:xfrm>
              <a:prstGeom prst="rect">
                <a:avLst/>
              </a:prstGeom>
            </p:spPr>
          </p:pic>
        </p:grpSp>
      </p:grpSp>
      <p:grpSp>
        <p:nvGrpSpPr>
          <p:cNvPr id="6" name="Group 5">
            <a:extLst>
              <a:ext uri="{FF2B5EF4-FFF2-40B4-BE49-F238E27FC236}">
                <a16:creationId xmlns:a16="http://schemas.microsoft.com/office/drawing/2014/main" id="{6AA7F6CC-40FA-6C12-BCC8-1C54ED6DEFC5}"/>
              </a:ext>
            </a:extLst>
          </p:cNvPr>
          <p:cNvGrpSpPr/>
          <p:nvPr/>
        </p:nvGrpSpPr>
        <p:grpSpPr>
          <a:xfrm>
            <a:off x="1793220" y="1498648"/>
            <a:ext cx="3418857" cy="496186"/>
            <a:chOff x="1793221" y="1447332"/>
            <a:chExt cx="3291279" cy="496186"/>
          </a:xfrm>
        </p:grpSpPr>
        <p:sp>
          <p:nvSpPr>
            <p:cNvPr id="5" name="Rounded Rectangle 41">
              <a:extLst>
                <a:ext uri="{FF2B5EF4-FFF2-40B4-BE49-F238E27FC236}">
                  <a16:creationId xmlns:a16="http://schemas.microsoft.com/office/drawing/2014/main" id="{FEBD55C6-8AD7-569C-7F21-82C0ACA675EA}"/>
                </a:ext>
              </a:extLst>
            </p:cNvPr>
            <p:cNvSpPr/>
            <p:nvPr/>
          </p:nvSpPr>
          <p:spPr>
            <a:xfrm>
              <a:off x="1793221" y="1447332"/>
              <a:ext cx="3291279" cy="496186"/>
            </a:xfrm>
            <a:prstGeom prst="roundRect">
              <a:avLst>
                <a:gd name="adj" fmla="val 50000"/>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dirty="0"/>
            </a:p>
          </p:txBody>
        </p:sp>
        <p:grpSp>
          <p:nvGrpSpPr>
            <p:cNvPr id="64" name="Group 63">
              <a:extLst>
                <a:ext uri="{FF2B5EF4-FFF2-40B4-BE49-F238E27FC236}">
                  <a16:creationId xmlns:a16="http://schemas.microsoft.com/office/drawing/2014/main" id="{C54A5058-462A-67F0-0693-2D23D543DBD4}"/>
                </a:ext>
              </a:extLst>
            </p:cNvPr>
            <p:cNvGrpSpPr/>
            <p:nvPr/>
          </p:nvGrpSpPr>
          <p:grpSpPr>
            <a:xfrm>
              <a:off x="1986771" y="1526148"/>
              <a:ext cx="3027432" cy="338554"/>
              <a:chOff x="1981476" y="1415438"/>
              <a:chExt cx="3027432" cy="338554"/>
            </a:xfrm>
            <a:solidFill>
              <a:schemeClr val="bg1"/>
            </a:solidFill>
          </p:grpSpPr>
          <p:sp>
            <p:nvSpPr>
              <p:cNvPr id="13" name="TextBox 12">
                <a:extLst>
                  <a:ext uri="{FF2B5EF4-FFF2-40B4-BE49-F238E27FC236}">
                    <a16:creationId xmlns:a16="http://schemas.microsoft.com/office/drawing/2014/main" id="{C4B080B8-37E4-F35A-9504-70AD81BE64C1}"/>
                  </a:ext>
                </a:extLst>
              </p:cNvPr>
              <p:cNvSpPr txBox="1"/>
              <p:nvPr/>
            </p:nvSpPr>
            <p:spPr>
              <a:xfrm>
                <a:off x="2374960" y="1415438"/>
                <a:ext cx="2633948" cy="338554"/>
              </a:xfrm>
              <a:prstGeom prst="rect">
                <a:avLst/>
              </a:prstGeom>
              <a:noFill/>
            </p:spPr>
            <p:txBody>
              <a:bodyPr wrap="square">
                <a:spAutoFit/>
              </a:bodyPr>
              <a:lstStyle/>
              <a:p>
                <a:r>
                  <a:rPr lang="en-GB" sz="1600" dirty="0">
                    <a:solidFill>
                      <a:schemeClr val="bg1"/>
                    </a:solidFill>
                    <a:latin typeface="Poppins Light" pitchFamily="2" charset="77"/>
                    <a:cs typeface="Poppins Light" pitchFamily="2" charset="77"/>
                  </a:rPr>
                  <a:t>Adjustable gain controls</a:t>
                </a:r>
              </a:p>
            </p:txBody>
          </p:sp>
          <p:pic>
            <p:nvPicPr>
              <p:cNvPr id="29" name="Picture 28" descr="Single gear">
                <a:extLst>
                  <a:ext uri="{FF2B5EF4-FFF2-40B4-BE49-F238E27FC236}">
                    <a16:creationId xmlns:a16="http://schemas.microsoft.com/office/drawing/2014/main" id="{302EB2EB-F50B-CB95-6044-61ADB5213E85}"/>
                  </a:ext>
                </a:extLst>
              </p:cNvPr>
              <p:cNvPicPr>
                <a:picLocks noChangeAspect="1"/>
              </p:cNvPicPr>
              <p:nvPr/>
            </p:nvPicPr>
            <p:blipFill>
              <a:blip r:embed="rId6">
                <a:extLst>
                  <a:ext uri="{96DAC541-7B7A-43D3-8B79-37D633B846F1}">
                    <asvg:svgBlip xmlns:asvg="http://schemas.microsoft.com/office/drawing/2016/SVG/main" r:embed="rId7"/>
                  </a:ext>
                </a:extLst>
              </a:blip>
              <a:srcRect/>
              <a:stretch/>
            </p:blipFill>
            <p:spPr>
              <a:xfrm>
                <a:off x="1981476" y="1445148"/>
                <a:ext cx="274195" cy="274195"/>
              </a:xfrm>
              <a:prstGeom prst="rect">
                <a:avLst/>
              </a:prstGeom>
            </p:spPr>
          </p:pic>
        </p:grpSp>
      </p:grpSp>
      <p:grpSp>
        <p:nvGrpSpPr>
          <p:cNvPr id="8" name="Group 7">
            <a:extLst>
              <a:ext uri="{FF2B5EF4-FFF2-40B4-BE49-F238E27FC236}">
                <a16:creationId xmlns:a16="http://schemas.microsoft.com/office/drawing/2014/main" id="{7A881DFD-617F-D596-C214-10DF82ABD341}"/>
              </a:ext>
            </a:extLst>
          </p:cNvPr>
          <p:cNvGrpSpPr/>
          <p:nvPr/>
        </p:nvGrpSpPr>
        <p:grpSpPr>
          <a:xfrm>
            <a:off x="1793220" y="2111176"/>
            <a:ext cx="3418858" cy="600151"/>
            <a:chOff x="1793222" y="1974566"/>
            <a:chExt cx="3291281" cy="600151"/>
          </a:xfrm>
        </p:grpSpPr>
        <p:sp>
          <p:nvSpPr>
            <p:cNvPr id="7" name="Rounded Rectangle 41">
              <a:extLst>
                <a:ext uri="{FF2B5EF4-FFF2-40B4-BE49-F238E27FC236}">
                  <a16:creationId xmlns:a16="http://schemas.microsoft.com/office/drawing/2014/main" id="{49F27D46-34B1-8C6D-E8EB-E5EE997682C4}"/>
                </a:ext>
              </a:extLst>
            </p:cNvPr>
            <p:cNvSpPr/>
            <p:nvPr/>
          </p:nvSpPr>
          <p:spPr>
            <a:xfrm>
              <a:off x="1793222" y="1974566"/>
              <a:ext cx="3291280" cy="543746"/>
            </a:xfrm>
            <a:prstGeom prst="roundRect">
              <a:avLst>
                <a:gd name="adj" fmla="val 50000"/>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dirty="0"/>
            </a:p>
          </p:txBody>
        </p:sp>
        <p:grpSp>
          <p:nvGrpSpPr>
            <p:cNvPr id="63" name="Group 62">
              <a:extLst>
                <a:ext uri="{FF2B5EF4-FFF2-40B4-BE49-F238E27FC236}">
                  <a16:creationId xmlns:a16="http://schemas.microsoft.com/office/drawing/2014/main" id="{BBE6A0B0-5E3D-DDD2-4FF4-538AAFC6AD36}"/>
                </a:ext>
              </a:extLst>
            </p:cNvPr>
            <p:cNvGrpSpPr/>
            <p:nvPr/>
          </p:nvGrpSpPr>
          <p:grpSpPr>
            <a:xfrm>
              <a:off x="2003384" y="1989942"/>
              <a:ext cx="3081119" cy="584775"/>
              <a:chOff x="1998089" y="1892147"/>
              <a:chExt cx="3081119" cy="584775"/>
            </a:xfrm>
          </p:grpSpPr>
          <p:sp>
            <p:nvSpPr>
              <p:cNvPr id="15" name="TextBox 14">
                <a:extLst>
                  <a:ext uri="{FF2B5EF4-FFF2-40B4-BE49-F238E27FC236}">
                    <a16:creationId xmlns:a16="http://schemas.microsoft.com/office/drawing/2014/main" id="{ADE6D66B-2D0F-6B2A-E8C6-5BE0574F8F19}"/>
                  </a:ext>
                </a:extLst>
              </p:cNvPr>
              <p:cNvSpPr txBox="1"/>
              <p:nvPr/>
            </p:nvSpPr>
            <p:spPr>
              <a:xfrm>
                <a:off x="2374963" y="1892147"/>
                <a:ext cx="2704245" cy="584775"/>
              </a:xfrm>
              <a:prstGeom prst="rect">
                <a:avLst/>
              </a:prstGeom>
              <a:noFill/>
            </p:spPr>
            <p:txBody>
              <a:bodyPr wrap="square">
                <a:spAutoFit/>
              </a:bodyPr>
              <a:lstStyle/>
              <a:p>
                <a:r>
                  <a:rPr lang="en-GB" sz="1600" dirty="0">
                    <a:solidFill>
                      <a:schemeClr val="bg1"/>
                    </a:solidFill>
                    <a:latin typeface="Poppins Light" pitchFamily="2" charset="77"/>
                    <a:cs typeface="Poppins Light" pitchFamily="2" charset="77"/>
                  </a:rPr>
                  <a:t>Dual-channel input interfaces</a:t>
                </a:r>
              </a:p>
            </p:txBody>
          </p:sp>
          <p:pic>
            <p:nvPicPr>
              <p:cNvPr id="30" name="Picture 29" descr="Decision chart">
                <a:extLst>
                  <a:ext uri="{FF2B5EF4-FFF2-40B4-BE49-F238E27FC236}">
                    <a16:creationId xmlns:a16="http://schemas.microsoft.com/office/drawing/2014/main" id="{F1ADAFDA-F3B8-A32D-3529-53F9293C55F2}"/>
                  </a:ext>
                </a:extLst>
              </p:cNvPr>
              <p:cNvPicPr>
                <a:picLocks noChangeAspect="1"/>
              </p:cNvPicPr>
              <p:nvPr/>
            </p:nvPicPr>
            <p:blipFill>
              <a:blip r:embed="rId8">
                <a:extLst>
                  <a:ext uri="{96DAC541-7B7A-43D3-8B79-37D633B846F1}">
                    <asvg:svgBlip xmlns:asvg="http://schemas.microsoft.com/office/drawing/2016/SVG/main" r:embed="rId9"/>
                  </a:ext>
                </a:extLst>
              </a:blip>
              <a:srcRect/>
              <a:stretch/>
            </p:blipFill>
            <p:spPr>
              <a:xfrm rot="16200000">
                <a:off x="1998089" y="2021411"/>
                <a:ext cx="238118" cy="238118"/>
              </a:xfrm>
              <a:prstGeom prst="rect">
                <a:avLst/>
              </a:prstGeom>
            </p:spPr>
          </p:pic>
        </p:grpSp>
      </p:grpSp>
      <p:grpSp>
        <p:nvGrpSpPr>
          <p:cNvPr id="39" name="Group 38">
            <a:extLst>
              <a:ext uri="{FF2B5EF4-FFF2-40B4-BE49-F238E27FC236}">
                <a16:creationId xmlns:a16="http://schemas.microsoft.com/office/drawing/2014/main" id="{031BF32D-B325-C880-E09A-5BFBF290D4E9}"/>
              </a:ext>
            </a:extLst>
          </p:cNvPr>
          <p:cNvGrpSpPr/>
          <p:nvPr/>
        </p:nvGrpSpPr>
        <p:grpSpPr>
          <a:xfrm>
            <a:off x="1793220" y="2753163"/>
            <a:ext cx="3724460" cy="496186"/>
            <a:chOff x="1823702" y="2528637"/>
            <a:chExt cx="3724460" cy="496186"/>
          </a:xfrm>
        </p:grpSpPr>
        <p:sp>
          <p:nvSpPr>
            <p:cNvPr id="10" name="Rounded Rectangle 41">
              <a:extLst>
                <a:ext uri="{FF2B5EF4-FFF2-40B4-BE49-F238E27FC236}">
                  <a16:creationId xmlns:a16="http://schemas.microsoft.com/office/drawing/2014/main" id="{BF0BFA5F-A99F-880F-A613-5ADCAA1B101A}"/>
                </a:ext>
              </a:extLst>
            </p:cNvPr>
            <p:cNvSpPr/>
            <p:nvPr/>
          </p:nvSpPr>
          <p:spPr>
            <a:xfrm>
              <a:off x="1823702" y="2528637"/>
              <a:ext cx="3388376" cy="496186"/>
            </a:xfrm>
            <a:prstGeom prst="roundRect">
              <a:avLst>
                <a:gd name="adj" fmla="val 50000"/>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dirty="0"/>
            </a:p>
          </p:txBody>
        </p:sp>
        <p:grpSp>
          <p:nvGrpSpPr>
            <p:cNvPr id="62" name="Group 61">
              <a:extLst>
                <a:ext uri="{FF2B5EF4-FFF2-40B4-BE49-F238E27FC236}">
                  <a16:creationId xmlns:a16="http://schemas.microsoft.com/office/drawing/2014/main" id="{8C8BEA49-627D-B044-C9AE-EABA0D684518}"/>
                </a:ext>
              </a:extLst>
            </p:cNvPr>
            <p:cNvGrpSpPr/>
            <p:nvPr/>
          </p:nvGrpSpPr>
          <p:grpSpPr>
            <a:xfrm>
              <a:off x="1999465" y="2590093"/>
              <a:ext cx="3548697" cy="338554"/>
              <a:chOff x="2026379" y="2368856"/>
              <a:chExt cx="3548697" cy="338554"/>
            </a:xfrm>
          </p:grpSpPr>
          <p:sp>
            <p:nvSpPr>
              <p:cNvPr id="17" name="TextBox 16">
                <a:extLst>
                  <a:ext uri="{FF2B5EF4-FFF2-40B4-BE49-F238E27FC236}">
                    <a16:creationId xmlns:a16="http://schemas.microsoft.com/office/drawing/2014/main" id="{A927F3F1-FDFC-AD16-7C23-C9C9F950ED95}"/>
                  </a:ext>
                </a:extLst>
              </p:cNvPr>
              <p:cNvSpPr txBox="1"/>
              <p:nvPr/>
            </p:nvSpPr>
            <p:spPr>
              <a:xfrm>
                <a:off x="2374961" y="2368856"/>
                <a:ext cx="3200115" cy="338554"/>
              </a:xfrm>
              <a:prstGeom prst="rect">
                <a:avLst/>
              </a:prstGeom>
              <a:noFill/>
            </p:spPr>
            <p:txBody>
              <a:bodyPr wrap="square">
                <a:spAutoFit/>
              </a:bodyPr>
              <a:lstStyle/>
              <a:p>
                <a:r>
                  <a:rPr lang="en-GB" sz="1600" dirty="0">
                    <a:solidFill>
                      <a:schemeClr val="bg1"/>
                    </a:solidFill>
                    <a:latin typeface="Poppins Light" pitchFamily="2" charset="77"/>
                    <a:cs typeface="Poppins Light" pitchFamily="2" charset="77"/>
                  </a:rPr>
                  <a:t>Stable power supply design</a:t>
                </a:r>
              </a:p>
            </p:txBody>
          </p:sp>
          <p:pic>
            <p:nvPicPr>
              <p:cNvPr id="31" name="Picture 30" descr="Battery charging">
                <a:extLst>
                  <a:ext uri="{FF2B5EF4-FFF2-40B4-BE49-F238E27FC236}">
                    <a16:creationId xmlns:a16="http://schemas.microsoft.com/office/drawing/2014/main" id="{FF988BC5-2B3B-79E8-E976-21D62BF81FA5}"/>
                  </a:ext>
                </a:extLst>
              </p:cNvPr>
              <p:cNvPicPr>
                <a:picLocks noChangeAspect="1"/>
              </p:cNvPicPr>
              <p:nvPr/>
            </p:nvPicPr>
            <p:blipFill>
              <a:blip r:embed="rId10">
                <a:extLst>
                  <a:ext uri="{96DAC541-7B7A-43D3-8B79-37D633B846F1}">
                    <asvg:svgBlip xmlns:asvg="http://schemas.microsoft.com/office/drawing/2016/SVG/main" r:embed="rId11"/>
                  </a:ext>
                </a:extLst>
              </a:blip>
              <a:srcRect/>
              <a:stretch/>
            </p:blipFill>
            <p:spPr>
              <a:xfrm>
                <a:off x="2026379" y="2458174"/>
                <a:ext cx="238118" cy="238118"/>
              </a:xfrm>
              <a:prstGeom prst="rect">
                <a:avLst/>
              </a:prstGeom>
            </p:spPr>
          </p:pic>
        </p:grpSp>
      </p:grpSp>
      <p:grpSp>
        <p:nvGrpSpPr>
          <p:cNvPr id="16" name="Group 15">
            <a:extLst>
              <a:ext uri="{FF2B5EF4-FFF2-40B4-BE49-F238E27FC236}">
                <a16:creationId xmlns:a16="http://schemas.microsoft.com/office/drawing/2014/main" id="{ADFEC5FC-F8AA-C828-5171-A647D57F0CCD}"/>
              </a:ext>
            </a:extLst>
          </p:cNvPr>
          <p:cNvGrpSpPr/>
          <p:nvPr/>
        </p:nvGrpSpPr>
        <p:grpSpPr>
          <a:xfrm>
            <a:off x="1793220" y="3360559"/>
            <a:ext cx="3747952" cy="496186"/>
            <a:chOff x="1800210" y="3042221"/>
            <a:chExt cx="3747952" cy="496186"/>
          </a:xfrm>
        </p:grpSpPr>
        <p:sp>
          <p:nvSpPr>
            <p:cNvPr id="11" name="Rounded Rectangle 41">
              <a:extLst>
                <a:ext uri="{FF2B5EF4-FFF2-40B4-BE49-F238E27FC236}">
                  <a16:creationId xmlns:a16="http://schemas.microsoft.com/office/drawing/2014/main" id="{49E97742-9F42-DCAC-967F-43C86E7070FD}"/>
                </a:ext>
              </a:extLst>
            </p:cNvPr>
            <p:cNvSpPr/>
            <p:nvPr/>
          </p:nvSpPr>
          <p:spPr>
            <a:xfrm>
              <a:off x="1800210" y="3042221"/>
              <a:ext cx="3411868" cy="496186"/>
            </a:xfrm>
            <a:prstGeom prst="roundRect">
              <a:avLst>
                <a:gd name="adj" fmla="val 50000"/>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dirty="0"/>
            </a:p>
          </p:txBody>
        </p:sp>
        <p:sp>
          <p:nvSpPr>
            <p:cNvPr id="18" name="TextBox 17">
              <a:extLst>
                <a:ext uri="{FF2B5EF4-FFF2-40B4-BE49-F238E27FC236}">
                  <a16:creationId xmlns:a16="http://schemas.microsoft.com/office/drawing/2014/main" id="{2B637CD5-C5D8-F338-E764-4AB86705B1F4}"/>
                </a:ext>
              </a:extLst>
            </p:cNvPr>
            <p:cNvSpPr txBox="1"/>
            <p:nvPr/>
          </p:nvSpPr>
          <p:spPr>
            <a:xfrm>
              <a:off x="2348048" y="3115870"/>
              <a:ext cx="3200114" cy="338554"/>
            </a:xfrm>
            <a:prstGeom prst="rect">
              <a:avLst/>
            </a:prstGeom>
            <a:noFill/>
          </p:spPr>
          <p:txBody>
            <a:bodyPr wrap="square">
              <a:spAutoFit/>
            </a:bodyPr>
            <a:lstStyle/>
            <a:p>
              <a:r>
                <a:rPr lang="en-GB" sz="1600" dirty="0">
                  <a:solidFill>
                    <a:schemeClr val="bg1"/>
                  </a:solidFill>
                  <a:latin typeface="Poppins Light" pitchFamily="2" charset="77"/>
                  <a:cs typeface="Poppins Light" pitchFamily="2" charset="77"/>
                </a:rPr>
                <a:t>Wide frequency range</a:t>
              </a:r>
            </a:p>
          </p:txBody>
        </p:sp>
        <p:pic>
          <p:nvPicPr>
            <p:cNvPr id="14" name="Picture 30" descr="Voice">
              <a:extLst>
                <a:ext uri="{FF2B5EF4-FFF2-40B4-BE49-F238E27FC236}">
                  <a16:creationId xmlns:a16="http://schemas.microsoft.com/office/drawing/2014/main" id="{FD783EE6-FF4B-561F-A549-D51DA8F1E02F}"/>
                </a:ext>
              </a:extLst>
            </p:cNvPr>
            <p:cNvPicPr>
              <a:picLocks noChangeAspect="1"/>
            </p:cNvPicPr>
            <p:nvPr/>
          </p:nvPicPr>
          <p:blipFill>
            <a:blip r:embed="rId12">
              <a:extLst>
                <a:ext uri="{96DAC541-7B7A-43D3-8B79-37D633B846F1}">
                  <asvg:svgBlip xmlns:asvg="http://schemas.microsoft.com/office/drawing/2016/SVG/main" r:embed="rId13"/>
                </a:ext>
              </a:extLst>
            </a:blip>
            <a:srcRect/>
            <a:stretch/>
          </p:blipFill>
          <p:spPr>
            <a:xfrm>
              <a:off x="1999465" y="3158563"/>
              <a:ext cx="238118" cy="238118"/>
            </a:xfrm>
            <a:prstGeom prst="rect">
              <a:avLst/>
            </a:prstGeom>
          </p:spPr>
        </p:pic>
      </p:grpSp>
      <p:grpSp>
        <p:nvGrpSpPr>
          <p:cNvPr id="21" name="Group 20">
            <a:extLst>
              <a:ext uri="{FF2B5EF4-FFF2-40B4-BE49-F238E27FC236}">
                <a16:creationId xmlns:a16="http://schemas.microsoft.com/office/drawing/2014/main" id="{72673C8B-F6DB-084B-E90F-6D42FD29A5EE}"/>
              </a:ext>
            </a:extLst>
          </p:cNvPr>
          <p:cNvGrpSpPr/>
          <p:nvPr/>
        </p:nvGrpSpPr>
        <p:grpSpPr>
          <a:xfrm>
            <a:off x="1793220" y="3958503"/>
            <a:ext cx="3418857" cy="601764"/>
            <a:chOff x="2154932" y="3950008"/>
            <a:chExt cx="3369327" cy="601764"/>
          </a:xfrm>
        </p:grpSpPr>
        <p:sp>
          <p:nvSpPr>
            <p:cNvPr id="20" name="Rounded Rectangle 41">
              <a:extLst>
                <a:ext uri="{FF2B5EF4-FFF2-40B4-BE49-F238E27FC236}">
                  <a16:creationId xmlns:a16="http://schemas.microsoft.com/office/drawing/2014/main" id="{AB346755-153B-908C-7DBC-73B408010D18}"/>
                </a:ext>
              </a:extLst>
            </p:cNvPr>
            <p:cNvSpPr/>
            <p:nvPr/>
          </p:nvSpPr>
          <p:spPr>
            <a:xfrm>
              <a:off x="2154932" y="3950008"/>
              <a:ext cx="3369327" cy="543746"/>
            </a:xfrm>
            <a:prstGeom prst="roundRect">
              <a:avLst>
                <a:gd name="adj" fmla="val 50000"/>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dirty="0"/>
            </a:p>
          </p:txBody>
        </p:sp>
        <p:grpSp>
          <p:nvGrpSpPr>
            <p:cNvPr id="60" name="Group 59">
              <a:extLst>
                <a:ext uri="{FF2B5EF4-FFF2-40B4-BE49-F238E27FC236}">
                  <a16:creationId xmlns:a16="http://schemas.microsoft.com/office/drawing/2014/main" id="{B3847AEC-DF52-3FAB-C482-B339D08C8A11}"/>
                </a:ext>
              </a:extLst>
            </p:cNvPr>
            <p:cNvGrpSpPr/>
            <p:nvPr/>
          </p:nvGrpSpPr>
          <p:grpSpPr>
            <a:xfrm>
              <a:off x="2348047" y="3966997"/>
              <a:ext cx="3159448" cy="584775"/>
              <a:chOff x="1971058" y="3322274"/>
              <a:chExt cx="3159448" cy="584775"/>
            </a:xfrm>
            <a:solidFill>
              <a:schemeClr val="bg1"/>
            </a:solidFill>
          </p:grpSpPr>
          <p:sp>
            <p:nvSpPr>
              <p:cNvPr id="22" name="TextBox 21">
                <a:extLst>
                  <a:ext uri="{FF2B5EF4-FFF2-40B4-BE49-F238E27FC236}">
                    <a16:creationId xmlns:a16="http://schemas.microsoft.com/office/drawing/2014/main" id="{1DE4FCD8-529C-A4E2-4996-E57C6F2EE17B}"/>
                  </a:ext>
                </a:extLst>
              </p:cNvPr>
              <p:cNvSpPr txBox="1"/>
              <p:nvPr/>
            </p:nvSpPr>
            <p:spPr>
              <a:xfrm>
                <a:off x="2374962" y="3322274"/>
                <a:ext cx="2755544" cy="584775"/>
              </a:xfrm>
              <a:prstGeom prst="rect">
                <a:avLst/>
              </a:prstGeom>
              <a:noFill/>
            </p:spPr>
            <p:txBody>
              <a:bodyPr wrap="square">
                <a:spAutoFit/>
              </a:bodyPr>
              <a:lstStyle/>
              <a:p>
                <a:r>
                  <a:rPr lang="en-US" sz="1600" dirty="0">
                    <a:solidFill>
                      <a:schemeClr val="bg1"/>
                    </a:solidFill>
                    <a:latin typeface="Poppins Light" pitchFamily="2" charset="77"/>
                    <a:cs typeface="Poppins Light" pitchFamily="2" charset="77"/>
                  </a:rPr>
                  <a:t>High Accuracy and minimal distortion</a:t>
                </a:r>
                <a:endParaRPr lang="en-GB" sz="1600" dirty="0">
                  <a:solidFill>
                    <a:schemeClr val="bg1"/>
                  </a:solidFill>
                  <a:latin typeface="Poppins Light" pitchFamily="2" charset="77"/>
                  <a:cs typeface="Poppins Light" pitchFamily="2" charset="77"/>
                </a:endParaRPr>
              </a:p>
            </p:txBody>
          </p:sp>
          <p:pic>
            <p:nvPicPr>
              <p:cNvPr id="33" name="Picture 32" descr="Target">
                <a:extLst>
                  <a:ext uri="{FF2B5EF4-FFF2-40B4-BE49-F238E27FC236}">
                    <a16:creationId xmlns:a16="http://schemas.microsoft.com/office/drawing/2014/main" id="{BB0104AE-8536-E9DB-26E6-532FB662E8ED}"/>
                  </a:ext>
                </a:extLst>
              </p:cNvPr>
              <p:cNvPicPr>
                <a:picLocks noChangeAspect="1"/>
              </p:cNvPicPr>
              <p:nvPr/>
            </p:nvPicPr>
            <p:blipFill>
              <a:blip r:embed="rId14">
                <a:extLst>
                  <a:ext uri="{96DAC541-7B7A-43D3-8B79-37D633B846F1}">
                    <asvg:svgBlip xmlns:asvg="http://schemas.microsoft.com/office/drawing/2016/SVG/main" r:embed="rId15"/>
                  </a:ext>
                </a:extLst>
              </a:blip>
              <a:srcRect/>
              <a:stretch/>
            </p:blipFill>
            <p:spPr>
              <a:xfrm>
                <a:off x="1971058" y="3435123"/>
                <a:ext cx="331603" cy="331603"/>
              </a:xfrm>
              <a:prstGeom prst="rect">
                <a:avLst/>
              </a:prstGeom>
            </p:spPr>
          </p:pic>
        </p:grpSp>
      </p:grpSp>
    </p:spTree>
    <p:extLst>
      <p:ext uri="{BB962C8B-B14F-4D97-AF65-F5344CB8AC3E}">
        <p14:creationId xmlns:p14="http://schemas.microsoft.com/office/powerpoint/2010/main" val="166423436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advTm="1000">
        <p159:morph option="byObject"/>
      </p:transition>
    </mc:Choice>
    <mc:Fallback>
      <p:transition spd="slow" advClick="0" advTm="1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66"/>
                                        </p:tgtEl>
                                        <p:attrNameLst>
                                          <p:attrName>style.visibility</p:attrName>
                                        </p:attrNameLst>
                                      </p:cBhvr>
                                      <p:to>
                                        <p:strVal val="visible"/>
                                      </p:to>
                                    </p:set>
                                    <p:animEffect transition="in" filter="fade">
                                      <p:cBhvr>
                                        <p:cTn id="11" dur="500"/>
                                        <p:tgtEl>
                                          <p:spTgt spid="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83C9021-2BE6-4872-6528-3F95E9C08A13}"/>
              </a:ext>
            </a:extLst>
          </p:cNvPr>
          <p:cNvSpPr/>
          <p:nvPr/>
        </p:nvSpPr>
        <p:spPr>
          <a:xfrm>
            <a:off x="1" y="-6858000"/>
            <a:ext cx="12191999" cy="13716000"/>
          </a:xfrm>
          <a:prstGeom prst="rect">
            <a:avLst/>
          </a:prstGeom>
          <a:gradFill>
            <a:gsLst>
              <a:gs pos="0">
                <a:schemeClr val="tx1"/>
              </a:gs>
              <a:gs pos="99000">
                <a:schemeClr val="bg1">
                  <a:alpha val="0"/>
                </a:schemeClr>
              </a:gs>
              <a:gs pos="51000">
                <a:srgbClr val="24368A"/>
              </a:gs>
            </a:gsLst>
            <a:lin ang="54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3" name="Rectangle 2">
            <a:extLst>
              <a:ext uri="{FF2B5EF4-FFF2-40B4-BE49-F238E27FC236}">
                <a16:creationId xmlns:a16="http://schemas.microsoft.com/office/drawing/2014/main" id="{B2EB3991-D38C-ADAC-5B97-428A81141C12}"/>
              </a:ext>
            </a:extLst>
          </p:cNvPr>
          <p:cNvSpPr/>
          <p:nvPr/>
        </p:nvSpPr>
        <p:spPr>
          <a:xfrm>
            <a:off x="-1"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s-Latn-BA"/>
          </a:p>
        </p:txBody>
      </p:sp>
      <p:sp>
        <p:nvSpPr>
          <p:cNvPr id="4" name="TextBox 3">
            <a:extLst>
              <a:ext uri="{FF2B5EF4-FFF2-40B4-BE49-F238E27FC236}">
                <a16:creationId xmlns:a16="http://schemas.microsoft.com/office/drawing/2014/main" id="{3CA77D38-1BD7-3784-D8C2-B99D2E547717}"/>
              </a:ext>
            </a:extLst>
          </p:cNvPr>
          <p:cNvSpPr txBox="1"/>
          <p:nvPr/>
        </p:nvSpPr>
        <p:spPr>
          <a:xfrm>
            <a:off x="2401823" y="323969"/>
            <a:ext cx="7388352" cy="993734"/>
          </a:xfrm>
          <a:prstGeom prst="rect">
            <a:avLst/>
          </a:prstGeom>
          <a:noFill/>
        </p:spPr>
        <p:txBody>
          <a:bodyPr wrap="square" rtlCol="0">
            <a:spAutoFit/>
          </a:bodyPr>
          <a:lstStyle/>
          <a:p>
            <a:pPr algn="ctr">
              <a:lnSpc>
                <a:spcPct val="85000"/>
              </a:lnSpc>
            </a:pPr>
            <a:r>
              <a:rPr lang="en-BA" sz="2400" dirty="0">
                <a:solidFill>
                  <a:schemeClr val="bg1"/>
                </a:solidFill>
                <a:latin typeface="Poppins Light" pitchFamily="2" charset="77"/>
                <a:cs typeface="Poppins Light" pitchFamily="2" charset="77"/>
              </a:rPr>
              <a:t>Analog Computer</a:t>
            </a:r>
            <a:r>
              <a:rPr lang="en-BA" sz="6600" dirty="0">
                <a:solidFill>
                  <a:schemeClr val="bg1"/>
                </a:solidFill>
                <a:latin typeface="Poppins Light" pitchFamily="2" charset="77"/>
                <a:cs typeface="Poppins Light" pitchFamily="2" charset="77"/>
              </a:rPr>
              <a:t> </a:t>
            </a:r>
          </a:p>
        </p:txBody>
      </p:sp>
      <mc:AlternateContent xmlns:mc="http://schemas.openxmlformats.org/markup-compatibility/2006">
        <mc:Choice xmlns:am3d="http://schemas.microsoft.com/office/drawing/2017/model3d" Requires="am3d">
          <p:graphicFrame>
            <p:nvGraphicFramePr>
              <p:cNvPr id="5" name="3D Model 4">
                <a:extLst>
                  <a:ext uri="{FF2B5EF4-FFF2-40B4-BE49-F238E27FC236}">
                    <a16:creationId xmlns:a16="http://schemas.microsoft.com/office/drawing/2014/main" id="{84FDAACF-B0C6-339E-67C0-97ABDB7B958B}"/>
                  </a:ext>
                </a:extLst>
              </p:cNvPr>
              <p:cNvGraphicFramePr>
                <a:graphicFrameLocks noChangeAspect="1"/>
              </p:cNvGraphicFramePr>
              <p:nvPr/>
            </p:nvGraphicFramePr>
            <p:xfrm rot="5400000">
              <a:off x="5149723" y="-1690243"/>
              <a:ext cx="2068146" cy="10492986"/>
            </p:xfrm>
            <a:graphic>
              <a:graphicData uri="http://schemas.microsoft.com/office/drawing/2017/model3d">
                <am3d:model3d r:embed="rId2">
                  <am3d:spPr>
                    <a:xfrm rot="5400000">
                      <a:off x="0" y="0"/>
                      <a:ext cx="2068146" cy="10492986"/>
                    </a:xfrm>
                    <a:prstGeom prst="rect">
                      <a:avLst/>
                    </a:prstGeom>
                  </am3d:spPr>
                  <am3d:camera>
                    <am3d:pos x="0" y="0" z="52548620"/>
                    <am3d:up dx="0" dy="36000000" dz="0"/>
                    <am3d:lookAt x="0" y="0" z="0"/>
                    <am3d:perspective fov="2700000"/>
                  </am3d:camera>
                  <am3d:trans>
                    <am3d:meterPerModelUnit n="6775063" d="1000000"/>
                    <am3d:preTrans dx="13257" dy="-18048762" dz="444858"/>
                    <am3d:scale>
                      <am3d:sx n="1000000" d="1000000"/>
                      <am3d:sy n="1000000" d="1000000"/>
                      <am3d:sz n="1000000" d="1000000"/>
                    </am3d:scale>
                    <am3d:rot ax="521491" ay="4227855" az="491887"/>
                    <am3d:postTrans dx="0" dy="0" dz="0"/>
                  </am3d:trans>
                  <am3d:raster rName="Office3DRenderer" rVer="16.0.8326">
                    <am3d:blip r:embed="rId3"/>
                  </am3d:raster>
                  <am3d:objViewport viewportSz="1105125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5" name="3D Model 4">
                <a:extLst>
                  <a:ext uri="{FF2B5EF4-FFF2-40B4-BE49-F238E27FC236}">
                    <a16:creationId xmlns:a16="http://schemas.microsoft.com/office/drawing/2014/main" id="{84FDAACF-B0C6-339E-67C0-97ABDB7B958B}"/>
                  </a:ext>
                </a:extLst>
              </p:cNvPr>
              <p:cNvPicPr>
                <a:picLocks noGrp="1" noRot="1" noChangeAspect="1" noMove="1" noResize="1" noEditPoints="1" noAdjustHandles="1" noChangeArrowheads="1" noChangeShapeType="1" noCrop="1"/>
              </p:cNvPicPr>
              <p:nvPr/>
            </p:nvPicPr>
            <p:blipFill>
              <a:blip r:embed="rId3"/>
              <a:stretch>
                <a:fillRect/>
              </a:stretch>
            </p:blipFill>
            <p:spPr>
              <a:xfrm rot="5400000">
                <a:off x="5149723" y="-1690243"/>
                <a:ext cx="2068146" cy="10492986"/>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6" name="3D Model 5">
                <a:extLst>
                  <a:ext uri="{FF2B5EF4-FFF2-40B4-BE49-F238E27FC236}">
                    <a16:creationId xmlns:a16="http://schemas.microsoft.com/office/drawing/2014/main" id="{8BEAB95D-0B6B-A433-687A-F0477111727C}"/>
                  </a:ext>
                </a:extLst>
              </p:cNvPr>
              <p:cNvGraphicFramePr>
                <a:graphicFrameLocks noChangeAspect="1"/>
              </p:cNvGraphicFramePr>
              <p:nvPr/>
            </p:nvGraphicFramePr>
            <p:xfrm rot="5400000">
              <a:off x="4878011" y="-76291"/>
              <a:ext cx="2435978" cy="10149904"/>
            </p:xfrm>
            <a:graphic>
              <a:graphicData uri="http://schemas.microsoft.com/office/drawing/2017/model3d">
                <am3d:model3d r:embed="rId2">
                  <am3d:spPr>
                    <a:xfrm rot="5400000">
                      <a:off x="0" y="0"/>
                      <a:ext cx="2435978" cy="10149904"/>
                    </a:xfrm>
                    <a:prstGeom prst="rect">
                      <a:avLst/>
                    </a:prstGeom>
                  </am3d:spPr>
                  <am3d:camera>
                    <am3d:pos x="0" y="0" z="52548620"/>
                    <am3d:up dx="0" dy="36000000" dz="0"/>
                    <am3d:lookAt x="0" y="0" z="0"/>
                    <am3d:perspective fov="2700000"/>
                  </am3d:camera>
                  <am3d:trans>
                    <am3d:meterPerModelUnit n="6775063" d="1000000"/>
                    <am3d:preTrans dx="13257" dy="-18048762" dz="444858"/>
                    <am3d:scale>
                      <am3d:sx n="1000000" d="1000000"/>
                      <am3d:sy n="1000000" d="1000000"/>
                      <am3d:sz n="1000000" d="1000000"/>
                    </am3d:scale>
                    <am3d:rot ax="10775108" ay="-4256557" az="-10776462"/>
                    <am3d:postTrans dx="0" dy="0" dz="0"/>
                  </am3d:trans>
                  <am3d:raster rName="Office3DRenderer" rVer="16.0.8326">
                    <am3d:blip r:embed="rId4"/>
                  </am3d:raster>
                  <am3d:objViewport viewportSz="10733523"/>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6" name="3D Model 5">
                <a:extLst>
                  <a:ext uri="{FF2B5EF4-FFF2-40B4-BE49-F238E27FC236}">
                    <a16:creationId xmlns:a16="http://schemas.microsoft.com/office/drawing/2014/main" id="{8BEAB95D-0B6B-A433-687A-F0477111727C}"/>
                  </a:ext>
                </a:extLst>
              </p:cNvPr>
              <p:cNvPicPr>
                <a:picLocks noGrp="1" noRot="1" noChangeAspect="1" noMove="1" noResize="1" noEditPoints="1" noAdjustHandles="1" noChangeArrowheads="1" noChangeShapeType="1" noCrop="1"/>
              </p:cNvPicPr>
              <p:nvPr/>
            </p:nvPicPr>
            <p:blipFill>
              <a:blip r:embed="rId4"/>
              <a:stretch>
                <a:fillRect/>
              </a:stretch>
            </p:blipFill>
            <p:spPr>
              <a:xfrm rot="5400000">
                <a:off x="4878011" y="-76291"/>
                <a:ext cx="2435978" cy="10149904"/>
              </a:xfrm>
              <a:prstGeom prst="rect">
                <a:avLst/>
              </a:prstGeom>
            </p:spPr>
          </p:pic>
        </mc:Fallback>
      </mc:AlternateContent>
      <p:sp>
        <p:nvSpPr>
          <p:cNvPr id="7" name="TextBox 6">
            <a:extLst>
              <a:ext uri="{FF2B5EF4-FFF2-40B4-BE49-F238E27FC236}">
                <a16:creationId xmlns:a16="http://schemas.microsoft.com/office/drawing/2014/main" id="{C58EE060-D4C6-1EAF-5678-361A5A65FF0E}"/>
              </a:ext>
            </a:extLst>
          </p:cNvPr>
          <p:cNvSpPr txBox="1"/>
          <p:nvPr/>
        </p:nvSpPr>
        <p:spPr>
          <a:xfrm>
            <a:off x="2401823" y="1222264"/>
            <a:ext cx="7388352" cy="1045671"/>
          </a:xfrm>
          <a:prstGeom prst="rect">
            <a:avLst/>
          </a:prstGeom>
          <a:noFill/>
        </p:spPr>
        <p:txBody>
          <a:bodyPr wrap="square" rtlCol="0">
            <a:spAutoFit/>
          </a:bodyPr>
          <a:lstStyle/>
          <a:p>
            <a:pPr algn="ctr">
              <a:lnSpc>
                <a:spcPct val="85000"/>
              </a:lnSpc>
            </a:pPr>
            <a:r>
              <a:rPr lang="en-US" sz="3600" b="1" dirty="0">
                <a:solidFill>
                  <a:schemeClr val="bg1"/>
                </a:solidFill>
                <a:latin typeface="Poppins SemiBold" pitchFamily="2" charset="77"/>
                <a:cs typeface="Poppins SemiBold" pitchFamily="2" charset="77"/>
              </a:rPr>
              <a:t>EN2091 - Laboratory Practice and Projects.</a:t>
            </a:r>
          </a:p>
        </p:txBody>
      </p:sp>
      <p:pic>
        <p:nvPicPr>
          <p:cNvPr id="8" name="Picture 4">
            <a:extLst>
              <a:ext uri="{FF2B5EF4-FFF2-40B4-BE49-F238E27FC236}">
                <a16:creationId xmlns:a16="http://schemas.microsoft.com/office/drawing/2014/main" id="{D973E8AD-2DA8-0AB8-2E53-7F4E5B8CF366}"/>
              </a:ext>
            </a:extLst>
          </p:cNvPr>
          <p:cNvPicPr>
            <a:picLocks noChangeAspect="1" noChangeArrowheads="1"/>
          </p:cNvPicPr>
          <p:nvPr/>
        </p:nvPicPr>
        <p:blipFill>
          <a:blip r:embed="rId5">
            <a:lum bright="70000" contrast="-70000"/>
            <a:extLst>
              <a:ext uri="{28A0092B-C50C-407E-A947-70E740481C1C}">
                <a14:useLocalDpi xmlns:a14="http://schemas.microsoft.com/office/drawing/2010/main" val="0"/>
              </a:ext>
            </a:extLst>
          </a:blip>
          <a:srcRect/>
          <a:stretch>
            <a:fillRect/>
          </a:stretch>
        </p:blipFill>
        <p:spPr bwMode="auto">
          <a:xfrm>
            <a:off x="5484583" y="-3982657"/>
            <a:ext cx="1222831" cy="12228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397079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1000">
        <p159:morph option="byObject"/>
      </p:transition>
    </mc:Choice>
    <mc:Fallback xmlns="">
      <p:transition spd="slow" advClick="0" advTm="100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1D4149D-8F36-241E-63D3-AC28D711F2B0}"/>
              </a:ext>
            </a:extLst>
          </p:cNvPr>
          <p:cNvSpPr/>
          <p:nvPr/>
        </p:nvSpPr>
        <p:spPr>
          <a:xfrm>
            <a:off x="1" y="-14408380"/>
            <a:ext cx="12191999" cy="13716000"/>
          </a:xfrm>
          <a:prstGeom prst="rect">
            <a:avLst/>
          </a:prstGeom>
          <a:gradFill>
            <a:gsLst>
              <a:gs pos="100000">
                <a:schemeClr val="bg1"/>
              </a:gs>
              <a:gs pos="51000">
                <a:srgbClr val="24368A"/>
              </a:gs>
            </a:gsLst>
            <a:lin ang="54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a:p>
        </p:txBody>
      </p:sp>
      <p:sp>
        <p:nvSpPr>
          <p:cNvPr id="3" name="Rectangle 2">
            <a:extLst>
              <a:ext uri="{FF2B5EF4-FFF2-40B4-BE49-F238E27FC236}">
                <a16:creationId xmlns:a16="http://schemas.microsoft.com/office/drawing/2014/main" id="{4620C531-6312-18E4-2B17-8B2A44E1C1C2}"/>
              </a:ext>
            </a:extLst>
          </p:cNvPr>
          <p:cNvSpPr/>
          <p:nvPr/>
        </p:nvSpPr>
        <p:spPr>
          <a:xfrm>
            <a:off x="-1"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s-Latn-BA"/>
          </a:p>
        </p:txBody>
      </p:sp>
      <p:sp>
        <p:nvSpPr>
          <p:cNvPr id="4" name="TextBox 3">
            <a:extLst>
              <a:ext uri="{FF2B5EF4-FFF2-40B4-BE49-F238E27FC236}">
                <a16:creationId xmlns:a16="http://schemas.microsoft.com/office/drawing/2014/main" id="{EFAFEEB4-AF87-08CE-BDCB-08EC34253244}"/>
              </a:ext>
            </a:extLst>
          </p:cNvPr>
          <p:cNvSpPr txBox="1"/>
          <p:nvPr/>
        </p:nvSpPr>
        <p:spPr>
          <a:xfrm>
            <a:off x="2401823" y="-2713413"/>
            <a:ext cx="7388352" cy="976806"/>
          </a:xfrm>
          <a:prstGeom prst="rect">
            <a:avLst/>
          </a:prstGeom>
          <a:noFill/>
        </p:spPr>
        <p:txBody>
          <a:bodyPr wrap="square" rtlCol="0">
            <a:spAutoFit/>
          </a:bodyPr>
          <a:lstStyle/>
          <a:p>
            <a:pPr algn="ctr">
              <a:lnSpc>
                <a:spcPct val="85000"/>
              </a:lnSpc>
            </a:pPr>
            <a:r>
              <a:rPr lang="en-BA" sz="2400" dirty="0">
                <a:solidFill>
                  <a:schemeClr val="bg1"/>
                </a:solidFill>
                <a:latin typeface="Poppins Light" pitchFamily="2" charset="77"/>
                <a:cs typeface="Poppins Light" pitchFamily="2" charset="77"/>
              </a:rPr>
              <a:t>Analog Computer </a:t>
            </a:r>
            <a:r>
              <a:rPr lang="en-BA" sz="6600" dirty="0">
                <a:solidFill>
                  <a:schemeClr val="bg1"/>
                </a:solidFill>
                <a:latin typeface="Poppins Light" pitchFamily="2" charset="77"/>
                <a:cs typeface="Poppins Light" pitchFamily="2" charset="77"/>
              </a:rPr>
              <a:t> </a:t>
            </a:r>
          </a:p>
        </p:txBody>
      </p:sp>
      <mc:AlternateContent xmlns:mc="http://schemas.openxmlformats.org/markup-compatibility/2006">
        <mc:Choice xmlns:am3d="http://schemas.microsoft.com/office/drawing/2017/model3d" Requires="am3d">
          <p:graphicFrame>
            <p:nvGraphicFramePr>
              <p:cNvPr id="5" name="3D Model 4">
                <a:extLst>
                  <a:ext uri="{FF2B5EF4-FFF2-40B4-BE49-F238E27FC236}">
                    <a16:creationId xmlns:a16="http://schemas.microsoft.com/office/drawing/2014/main" id="{69B3353C-9281-B319-CB25-B5B14F6754B3}"/>
                  </a:ext>
                </a:extLst>
              </p:cNvPr>
              <p:cNvGraphicFramePr>
                <a:graphicFrameLocks noChangeAspect="1"/>
              </p:cNvGraphicFramePr>
              <p:nvPr>
                <p:extLst>
                  <p:ext uri="{D42A27DB-BD31-4B8C-83A1-F6EECF244321}">
                    <p14:modId xmlns:p14="http://schemas.microsoft.com/office/powerpoint/2010/main" val="484798282"/>
                  </p:ext>
                </p:extLst>
              </p:nvPr>
            </p:nvGraphicFramePr>
            <p:xfrm>
              <a:off x="3786267" y="3509835"/>
              <a:ext cx="4619462" cy="9387402"/>
            </p:xfrm>
            <a:graphic>
              <a:graphicData uri="http://schemas.microsoft.com/office/drawing/2017/model3d">
                <am3d:model3d r:embed="rId2">
                  <am3d:spPr>
                    <a:xfrm>
                      <a:off x="0" y="0"/>
                      <a:ext cx="4619462" cy="9387402"/>
                    </a:xfrm>
                    <a:prstGeom prst="rect">
                      <a:avLst/>
                    </a:prstGeom>
                  </am3d:spPr>
                  <am3d:camera>
                    <am3d:pos x="0" y="0" z="52548620"/>
                    <am3d:up dx="0" dy="36000000" dz="0"/>
                    <am3d:lookAt x="0" y="0" z="0"/>
                    <am3d:perspective fov="2700000"/>
                  </am3d:camera>
                  <am3d:trans>
                    <am3d:meterPerModelUnit n="6775063" d="1000000"/>
                    <am3d:preTrans dx="13257" dy="-18048762" dz="444858"/>
                    <am3d:scale>
                      <am3d:sx n="1000000" d="1000000"/>
                      <am3d:sy n="1000000" d="1000000"/>
                      <am3d:sz n="1000000" d="1000000"/>
                    </am3d:scale>
                    <am3d:rot/>
                    <am3d:postTrans dx="0" dy="0" dz="0"/>
                  </am3d:trans>
                  <am3d:raster rName="Office3DRenderer" rVer="16.0.8326">
                    <am3d:blip r:embed="rId3"/>
                  </am3d:raster>
                  <am3d:objViewport viewportSz="1105125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5" name="3D Model 4">
                <a:extLst>
                  <a:ext uri="{FF2B5EF4-FFF2-40B4-BE49-F238E27FC236}">
                    <a16:creationId xmlns:a16="http://schemas.microsoft.com/office/drawing/2014/main" id="{69B3353C-9281-B319-CB25-B5B14F6754B3}"/>
                  </a:ext>
                </a:extLst>
              </p:cNvPr>
              <p:cNvPicPr>
                <a:picLocks noGrp="1" noRot="1" noChangeAspect="1" noMove="1" noResize="1" noEditPoints="1" noAdjustHandles="1" noChangeArrowheads="1" noChangeShapeType="1" noCrop="1"/>
              </p:cNvPicPr>
              <p:nvPr/>
            </p:nvPicPr>
            <p:blipFill>
              <a:blip r:embed="rId3"/>
              <a:stretch>
                <a:fillRect/>
              </a:stretch>
            </p:blipFill>
            <p:spPr>
              <a:xfrm>
                <a:off x="3786267" y="3509835"/>
                <a:ext cx="4619462" cy="9387402"/>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6" name="3D Model 5">
                <a:extLst>
                  <a:ext uri="{FF2B5EF4-FFF2-40B4-BE49-F238E27FC236}">
                    <a16:creationId xmlns:a16="http://schemas.microsoft.com/office/drawing/2014/main" id="{ACB5D451-13AB-AC10-C3AF-8711817E102E}"/>
                  </a:ext>
                </a:extLst>
              </p:cNvPr>
              <p:cNvGraphicFramePr>
                <a:graphicFrameLocks noChangeAspect="1"/>
              </p:cNvGraphicFramePr>
              <p:nvPr>
                <p:extLst>
                  <p:ext uri="{D42A27DB-BD31-4B8C-83A1-F6EECF244321}">
                    <p14:modId xmlns:p14="http://schemas.microsoft.com/office/powerpoint/2010/main" val="3254714665"/>
                  </p:ext>
                </p:extLst>
              </p:nvPr>
            </p:nvGraphicFramePr>
            <p:xfrm rot="5400000">
              <a:off x="4878011" y="8325665"/>
              <a:ext cx="2435978" cy="10149904"/>
            </p:xfrm>
            <a:graphic>
              <a:graphicData uri="http://schemas.microsoft.com/office/drawing/2017/model3d">
                <am3d:model3d r:embed="rId2">
                  <am3d:spPr>
                    <a:xfrm rot="5400000">
                      <a:off x="0" y="0"/>
                      <a:ext cx="2435978" cy="10149904"/>
                    </a:xfrm>
                    <a:prstGeom prst="rect">
                      <a:avLst/>
                    </a:prstGeom>
                  </am3d:spPr>
                  <am3d:camera>
                    <am3d:pos x="0" y="0" z="52548620"/>
                    <am3d:up dx="0" dy="36000000" dz="0"/>
                    <am3d:lookAt x="0" y="0" z="0"/>
                    <am3d:perspective fov="2700000"/>
                  </am3d:camera>
                  <am3d:trans>
                    <am3d:meterPerModelUnit n="6775063" d="1000000"/>
                    <am3d:preTrans dx="13257" dy="-18048762" dz="444858"/>
                    <am3d:scale>
                      <am3d:sx n="1000000" d="1000000"/>
                      <am3d:sy n="1000000" d="1000000"/>
                      <am3d:sz n="1000000" d="1000000"/>
                    </am3d:scale>
                    <am3d:rot ax="10775108" ay="-4256557" az="-10776462"/>
                    <am3d:postTrans dx="0" dy="0" dz="0"/>
                  </am3d:trans>
                  <am3d:raster rName="Office3DRenderer" rVer="16.0.8326">
                    <am3d:blip r:embed="rId4"/>
                  </am3d:raster>
                  <am3d:objViewport viewportSz="10733523"/>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6" name="3D Model 5">
                <a:extLst>
                  <a:ext uri="{FF2B5EF4-FFF2-40B4-BE49-F238E27FC236}">
                    <a16:creationId xmlns:a16="http://schemas.microsoft.com/office/drawing/2014/main" id="{ACB5D451-13AB-AC10-C3AF-8711817E102E}"/>
                  </a:ext>
                </a:extLst>
              </p:cNvPr>
              <p:cNvPicPr>
                <a:picLocks noGrp="1" noRot="1" noChangeAspect="1" noMove="1" noResize="1" noEditPoints="1" noAdjustHandles="1" noChangeArrowheads="1" noChangeShapeType="1" noCrop="1"/>
              </p:cNvPicPr>
              <p:nvPr/>
            </p:nvPicPr>
            <p:blipFill>
              <a:blip r:embed="rId4"/>
              <a:stretch>
                <a:fillRect/>
              </a:stretch>
            </p:blipFill>
            <p:spPr>
              <a:xfrm rot="5400000">
                <a:off x="4878011" y="8325665"/>
                <a:ext cx="2435978" cy="10149904"/>
              </a:xfrm>
              <a:prstGeom prst="rect">
                <a:avLst/>
              </a:prstGeom>
            </p:spPr>
          </p:pic>
        </mc:Fallback>
      </mc:AlternateContent>
      <p:sp>
        <p:nvSpPr>
          <p:cNvPr id="7" name="TextBox 6">
            <a:extLst>
              <a:ext uri="{FF2B5EF4-FFF2-40B4-BE49-F238E27FC236}">
                <a16:creationId xmlns:a16="http://schemas.microsoft.com/office/drawing/2014/main" id="{69F33CAB-43FE-7205-967D-C5DC422C93B3}"/>
              </a:ext>
            </a:extLst>
          </p:cNvPr>
          <p:cNvSpPr txBox="1"/>
          <p:nvPr/>
        </p:nvSpPr>
        <p:spPr>
          <a:xfrm>
            <a:off x="2401823" y="-1815118"/>
            <a:ext cx="7388352" cy="1045671"/>
          </a:xfrm>
          <a:prstGeom prst="rect">
            <a:avLst/>
          </a:prstGeom>
          <a:noFill/>
        </p:spPr>
        <p:txBody>
          <a:bodyPr wrap="square" rtlCol="0">
            <a:spAutoFit/>
          </a:bodyPr>
          <a:lstStyle/>
          <a:p>
            <a:pPr algn="ctr">
              <a:lnSpc>
                <a:spcPct val="85000"/>
              </a:lnSpc>
            </a:pPr>
            <a:r>
              <a:rPr lang="en-US" sz="3600" b="1" dirty="0">
                <a:solidFill>
                  <a:schemeClr val="bg1"/>
                </a:solidFill>
                <a:latin typeface="Poppins SemiBold" pitchFamily="2" charset="77"/>
                <a:cs typeface="Poppins SemiBold" pitchFamily="2" charset="77"/>
              </a:rPr>
              <a:t>EN2091 - Laboratory Practice and Projects.</a:t>
            </a:r>
          </a:p>
        </p:txBody>
      </p:sp>
      <p:pic>
        <p:nvPicPr>
          <p:cNvPr id="8" name="Picture 4">
            <a:extLst>
              <a:ext uri="{FF2B5EF4-FFF2-40B4-BE49-F238E27FC236}">
                <a16:creationId xmlns:a16="http://schemas.microsoft.com/office/drawing/2014/main" id="{25C2AFCD-0108-1824-B0C2-134944119B3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p:blipFill>
        <p:spPr bwMode="auto">
          <a:xfrm>
            <a:off x="5485876" y="-3982657"/>
            <a:ext cx="1220245" cy="1222831"/>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4B65F296-AB72-2909-4150-CF809A67231E}"/>
              </a:ext>
            </a:extLst>
          </p:cNvPr>
          <p:cNvSpPr txBox="1"/>
          <p:nvPr/>
        </p:nvSpPr>
        <p:spPr>
          <a:xfrm>
            <a:off x="1664066" y="891479"/>
            <a:ext cx="8863868" cy="1569660"/>
          </a:xfrm>
          <a:prstGeom prst="rect">
            <a:avLst/>
          </a:prstGeom>
          <a:noFill/>
        </p:spPr>
        <p:txBody>
          <a:bodyPr wrap="square" rtlCol="0">
            <a:spAutoFit/>
          </a:bodyPr>
          <a:lstStyle>
            <a:defPPr>
              <a:defRPr lang="en-US"/>
            </a:defPPr>
            <a:lvl1pPr algn="ctr">
              <a:lnSpc>
                <a:spcPct val="85000"/>
              </a:lnSpc>
              <a:defRPr sz="3600" b="1">
                <a:solidFill>
                  <a:schemeClr val="bg1"/>
                </a:solidFill>
                <a:latin typeface="Poppins SemiBold" pitchFamily="2" charset="77"/>
                <a:cs typeface="Poppins SemiBold" pitchFamily="2" charset="77"/>
              </a:defRPr>
            </a:lvl1pPr>
          </a:lstStyle>
          <a:p>
            <a:pPr>
              <a:lnSpc>
                <a:spcPct val="100000"/>
              </a:lnSpc>
            </a:pPr>
            <a:r>
              <a:rPr lang="en-GB" sz="4800" b="0" dirty="0">
                <a:gradFill flip="none" rotWithShape="1">
                  <a:gsLst>
                    <a:gs pos="68000">
                      <a:srgbClr val="FA6B01"/>
                    </a:gs>
                    <a:gs pos="46000">
                      <a:srgbClr val="E471E7"/>
                    </a:gs>
                    <a:gs pos="27000">
                      <a:srgbClr val="A887FD"/>
                    </a:gs>
                    <a:gs pos="0">
                      <a:srgbClr val="00A3F8"/>
                    </a:gs>
                  </a:gsLst>
                  <a:lin ang="0" scaled="1"/>
                  <a:tileRect/>
                </a:gradFill>
                <a:latin typeface="Poppins Medium" pitchFamily="2" charset="77"/>
                <a:cs typeface="Poppins Medium" pitchFamily="2" charset="77"/>
              </a:rPr>
              <a:t>Analog Computing.</a:t>
            </a:r>
          </a:p>
          <a:p>
            <a:pPr>
              <a:lnSpc>
                <a:spcPct val="100000"/>
              </a:lnSpc>
            </a:pPr>
            <a:r>
              <a:rPr lang="en-GB" sz="4800" b="0" dirty="0">
                <a:solidFill>
                  <a:schemeClr val="tx1"/>
                </a:solidFill>
                <a:latin typeface="Poppins Medium" pitchFamily="2" charset="77"/>
                <a:cs typeface="Poppins Medium" pitchFamily="2" charset="77"/>
              </a:rPr>
              <a:t>Precision in every operation.</a:t>
            </a:r>
            <a:endParaRPr lang="en-BA" sz="4800" b="0" dirty="0">
              <a:solidFill>
                <a:schemeClr val="tx1"/>
              </a:solidFill>
              <a:latin typeface="Poppins Medium" pitchFamily="2" charset="77"/>
              <a:cs typeface="Poppins Medium" pitchFamily="2" charset="77"/>
            </a:endParaRPr>
          </a:p>
        </p:txBody>
      </p:sp>
      <p:sp>
        <p:nvSpPr>
          <p:cNvPr id="10" name="TextBox 9">
            <a:extLst>
              <a:ext uri="{FF2B5EF4-FFF2-40B4-BE49-F238E27FC236}">
                <a16:creationId xmlns:a16="http://schemas.microsoft.com/office/drawing/2014/main" id="{3A2B46B7-3D4A-0734-F1EA-2E12C6A97E24}"/>
              </a:ext>
            </a:extLst>
          </p:cNvPr>
          <p:cNvSpPr txBox="1"/>
          <p:nvPr/>
        </p:nvSpPr>
        <p:spPr>
          <a:xfrm>
            <a:off x="2401824" y="2653570"/>
            <a:ext cx="7388352" cy="242567"/>
          </a:xfrm>
          <a:prstGeom prst="rect">
            <a:avLst/>
          </a:prstGeom>
          <a:noFill/>
        </p:spPr>
        <p:txBody>
          <a:bodyPr wrap="square" rtlCol="0">
            <a:spAutoFit/>
          </a:bodyPr>
          <a:lstStyle/>
          <a:p>
            <a:pPr algn="ctr">
              <a:lnSpc>
                <a:spcPct val="85000"/>
              </a:lnSpc>
            </a:pPr>
            <a:r>
              <a:rPr lang="en-GB" sz="1100" dirty="0">
                <a:solidFill>
                  <a:schemeClr val="bg2">
                    <a:lumMod val="75000"/>
                  </a:schemeClr>
                </a:solidFill>
                <a:latin typeface="Poppins Light" pitchFamily="2" charset="77"/>
                <a:cs typeface="Poppins Light" pitchFamily="2" charset="77"/>
              </a:rPr>
              <a:t>Co</a:t>
            </a:r>
            <a:r>
              <a:rPr lang="en-BA" sz="1100" dirty="0">
                <a:solidFill>
                  <a:schemeClr val="bg2">
                    <a:lumMod val="75000"/>
                  </a:schemeClr>
                </a:solidFill>
                <a:latin typeface="Poppins Light" pitchFamily="2" charset="77"/>
                <a:cs typeface="Poppins Light" pitchFamily="2" charset="77"/>
              </a:rPr>
              <a:t>ming this fall.</a:t>
            </a:r>
            <a:endParaRPr lang="en-BA" sz="3600" dirty="0">
              <a:solidFill>
                <a:schemeClr val="bg2">
                  <a:lumMod val="75000"/>
                </a:schemeClr>
              </a:solidFill>
              <a:latin typeface="Poppins Light" pitchFamily="2" charset="77"/>
              <a:cs typeface="Poppins Light" pitchFamily="2" charset="77"/>
            </a:endParaRPr>
          </a:p>
        </p:txBody>
      </p:sp>
      <mc:AlternateContent xmlns:mc="http://schemas.openxmlformats.org/markup-compatibility/2006">
        <mc:Choice xmlns:am3d="http://schemas.microsoft.com/office/drawing/2017/model3d" Requires="am3d">
          <p:graphicFrame>
            <p:nvGraphicFramePr>
              <p:cNvPr id="11" name="3D Model 10">
                <a:extLst>
                  <a:ext uri="{FF2B5EF4-FFF2-40B4-BE49-F238E27FC236}">
                    <a16:creationId xmlns:a16="http://schemas.microsoft.com/office/drawing/2014/main" id="{D8C03E5B-87A9-68EE-4768-BBC78CE9BAB4}"/>
                  </a:ext>
                </a:extLst>
              </p:cNvPr>
              <p:cNvGraphicFramePr>
                <a:graphicFrameLocks noChangeAspect="1"/>
              </p:cNvGraphicFramePr>
              <p:nvPr>
                <p:extLst>
                  <p:ext uri="{D42A27DB-BD31-4B8C-83A1-F6EECF244321}">
                    <p14:modId xmlns:p14="http://schemas.microsoft.com/office/powerpoint/2010/main" val="2736007536"/>
                  </p:ext>
                </p:extLst>
              </p:nvPr>
            </p:nvGraphicFramePr>
            <p:xfrm>
              <a:off x="12937409" y="1538674"/>
              <a:ext cx="2295449" cy="4664679"/>
            </p:xfrm>
            <a:graphic>
              <a:graphicData uri="http://schemas.microsoft.com/office/drawing/2017/model3d">
                <am3d:model3d r:embed="rId2">
                  <am3d:spPr>
                    <a:xfrm>
                      <a:off x="0" y="0"/>
                      <a:ext cx="2295449" cy="4664679"/>
                    </a:xfrm>
                    <a:prstGeom prst="rect">
                      <a:avLst/>
                    </a:prstGeom>
                  </am3d:spPr>
                  <am3d:camera>
                    <am3d:pos x="0" y="0" z="52548624"/>
                    <am3d:up dx="0" dy="36000000" dz="0"/>
                    <am3d:lookAt x="0" y="0" z="0"/>
                    <am3d:perspective fov="2700000"/>
                  </am3d:camera>
                  <am3d:trans>
                    <am3d:meterPerModelUnit n="6775063" d="1000000"/>
                    <am3d:preTrans dx="13257" dy="-18048762" dz="444858"/>
                    <am3d:scale>
                      <am3d:sx n="1000000" d="1000000"/>
                      <am3d:sy n="1000000" d="1000000"/>
                      <am3d:sz n="1000000" d="1000000"/>
                    </am3d:scale>
                    <am3d:rot ay="10800000"/>
                    <am3d:postTrans dx="0" dy="0" dz="0"/>
                  </am3d:trans>
                  <am3d:raster rName="Office3DRenderer" rVer="16.0.8326">
                    <am3d:blip r:embed="rId6"/>
                  </am3d:raster>
                  <am3d:objViewport viewportSz="5541280"/>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1" name="3D Model 10">
                <a:extLst>
                  <a:ext uri="{FF2B5EF4-FFF2-40B4-BE49-F238E27FC236}">
                    <a16:creationId xmlns:a16="http://schemas.microsoft.com/office/drawing/2014/main" id="{D8C03E5B-87A9-68EE-4768-BBC78CE9BAB4}"/>
                  </a:ext>
                </a:extLst>
              </p:cNvPr>
              <p:cNvPicPr>
                <a:picLocks noGrp="1" noRot="1" noChangeAspect="1" noMove="1" noResize="1" noEditPoints="1" noAdjustHandles="1" noChangeArrowheads="1" noChangeShapeType="1" noCrop="1"/>
              </p:cNvPicPr>
              <p:nvPr/>
            </p:nvPicPr>
            <p:blipFill>
              <a:blip r:embed="rId6"/>
              <a:stretch>
                <a:fillRect/>
              </a:stretch>
            </p:blipFill>
            <p:spPr>
              <a:xfrm>
                <a:off x="12937409" y="1538674"/>
                <a:ext cx="2295449" cy="4664679"/>
              </a:xfrm>
              <a:prstGeom prst="rect">
                <a:avLst/>
              </a:prstGeom>
            </p:spPr>
          </p:pic>
        </mc:Fallback>
      </mc:AlternateContent>
      <p:sp>
        <p:nvSpPr>
          <p:cNvPr id="12" name="TextBox 11">
            <a:extLst>
              <a:ext uri="{FF2B5EF4-FFF2-40B4-BE49-F238E27FC236}">
                <a16:creationId xmlns:a16="http://schemas.microsoft.com/office/drawing/2014/main" id="{F5520DCD-002C-E26A-52B7-810372D4066A}"/>
              </a:ext>
            </a:extLst>
          </p:cNvPr>
          <p:cNvSpPr txBox="1"/>
          <p:nvPr/>
        </p:nvSpPr>
        <p:spPr>
          <a:xfrm>
            <a:off x="-6012686" y="917834"/>
            <a:ext cx="4348620" cy="1573508"/>
          </a:xfrm>
          <a:prstGeom prst="rect">
            <a:avLst/>
          </a:prstGeom>
          <a:noFill/>
        </p:spPr>
        <p:txBody>
          <a:bodyPr wrap="square" rtlCol="0">
            <a:spAutoFit/>
          </a:bodyPr>
          <a:lstStyle>
            <a:defPPr>
              <a:defRPr lang="en-US"/>
            </a:defPPr>
            <a:lvl1pPr algn="ctr">
              <a:lnSpc>
                <a:spcPct val="85000"/>
              </a:lnSpc>
              <a:defRPr sz="3600" b="1">
                <a:solidFill>
                  <a:schemeClr val="bg1"/>
                </a:solidFill>
                <a:latin typeface="Poppins SemiBold" pitchFamily="2" charset="77"/>
                <a:cs typeface="Poppins SemiBold" pitchFamily="2" charset="77"/>
              </a:defRPr>
            </a:lvl1pPr>
          </a:lstStyle>
          <a:p>
            <a:pPr algn="l"/>
            <a:r>
              <a:rPr lang="en-GB" sz="2800" b="0" dirty="0">
                <a:solidFill>
                  <a:schemeClr val="tx1"/>
                </a:solidFill>
                <a:latin typeface="Poppins Medium" pitchFamily="2" charset="77"/>
                <a:cs typeface="Poppins Medium" pitchFamily="2" charset="77"/>
              </a:rPr>
              <a:t>The first iPhone built</a:t>
            </a:r>
            <a:br>
              <a:rPr lang="en-GB" sz="2800" b="0" dirty="0">
                <a:solidFill>
                  <a:schemeClr val="tx1"/>
                </a:solidFill>
                <a:latin typeface="Poppins Medium" pitchFamily="2" charset="77"/>
                <a:cs typeface="Poppins Medium" pitchFamily="2" charset="77"/>
              </a:rPr>
            </a:br>
            <a:r>
              <a:rPr lang="en-GB" sz="2800" b="0" dirty="0">
                <a:solidFill>
                  <a:schemeClr val="tx1"/>
                </a:solidFill>
                <a:latin typeface="Poppins Medium" pitchFamily="2" charset="77"/>
                <a:cs typeface="Poppins Medium" pitchFamily="2" charset="77"/>
              </a:rPr>
              <a:t>for Apple Intelligence.</a:t>
            </a:r>
            <a:br>
              <a:rPr lang="en-GB" sz="2800" b="0" dirty="0">
                <a:solidFill>
                  <a:schemeClr val="tx1"/>
                </a:solidFill>
                <a:latin typeface="Poppins Medium" pitchFamily="2" charset="77"/>
                <a:cs typeface="Poppins Medium" pitchFamily="2" charset="77"/>
              </a:rPr>
            </a:br>
            <a:r>
              <a:rPr lang="en-GB" sz="2800" b="0" dirty="0">
                <a:solidFill>
                  <a:schemeClr val="tx1"/>
                </a:solidFill>
                <a:latin typeface="Poppins Medium" pitchFamily="2" charset="77"/>
                <a:cs typeface="Poppins Medium" pitchFamily="2" charset="77"/>
              </a:rPr>
              <a:t>Personal, private,</a:t>
            </a:r>
            <a:br>
              <a:rPr lang="en-GB" sz="2800" b="0" dirty="0">
                <a:solidFill>
                  <a:schemeClr val="tx1"/>
                </a:solidFill>
                <a:latin typeface="Poppins Medium" pitchFamily="2" charset="77"/>
                <a:cs typeface="Poppins Medium" pitchFamily="2" charset="77"/>
              </a:rPr>
            </a:br>
            <a:r>
              <a:rPr lang="en-GB" sz="2800" b="0" dirty="0">
                <a:solidFill>
                  <a:schemeClr val="tx1"/>
                </a:solidFill>
                <a:latin typeface="Poppins Medium" pitchFamily="2" charset="77"/>
                <a:cs typeface="Poppins Medium" pitchFamily="2" charset="77"/>
              </a:rPr>
              <a:t>powerful.</a:t>
            </a:r>
            <a:endParaRPr lang="en-BA" sz="2800" b="0" dirty="0">
              <a:solidFill>
                <a:schemeClr val="tx1"/>
              </a:solidFill>
              <a:latin typeface="Poppins Medium" pitchFamily="2" charset="77"/>
              <a:cs typeface="Poppins Medium" pitchFamily="2" charset="77"/>
            </a:endParaRPr>
          </a:p>
        </p:txBody>
      </p:sp>
    </p:spTree>
    <p:extLst>
      <p:ext uri="{BB962C8B-B14F-4D97-AF65-F5344CB8AC3E}">
        <p14:creationId xmlns:p14="http://schemas.microsoft.com/office/powerpoint/2010/main" val="6375777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Rectangle 40">
            <a:extLst>
              <a:ext uri="{FF2B5EF4-FFF2-40B4-BE49-F238E27FC236}">
                <a16:creationId xmlns:a16="http://schemas.microsoft.com/office/drawing/2014/main" id="{137A7EC8-C8BC-93A4-9499-D22B0A547F27}"/>
              </a:ext>
            </a:extLst>
          </p:cNvPr>
          <p:cNvSpPr/>
          <p:nvPr/>
        </p:nvSpPr>
        <p:spPr>
          <a:xfrm>
            <a:off x="-1"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s-Latn-BA"/>
          </a:p>
        </p:txBody>
      </p:sp>
      <p:sp>
        <p:nvSpPr>
          <p:cNvPr id="42" name="TextBox 41">
            <a:extLst>
              <a:ext uri="{FF2B5EF4-FFF2-40B4-BE49-F238E27FC236}">
                <a16:creationId xmlns:a16="http://schemas.microsoft.com/office/drawing/2014/main" id="{B2E34DB1-C77D-D9EC-AF5F-FA4077C748E4}"/>
              </a:ext>
            </a:extLst>
          </p:cNvPr>
          <p:cNvSpPr txBox="1"/>
          <p:nvPr/>
        </p:nvSpPr>
        <p:spPr>
          <a:xfrm>
            <a:off x="772381" y="619725"/>
            <a:ext cx="5748338" cy="1446550"/>
          </a:xfrm>
          <a:prstGeom prst="rect">
            <a:avLst/>
          </a:prstGeom>
          <a:noFill/>
        </p:spPr>
        <p:txBody>
          <a:bodyPr wrap="square" rtlCol="0">
            <a:spAutoFit/>
          </a:bodyPr>
          <a:lstStyle>
            <a:defPPr>
              <a:defRPr lang="en-US"/>
            </a:defPPr>
            <a:lvl1pPr algn="ctr">
              <a:lnSpc>
                <a:spcPct val="85000"/>
              </a:lnSpc>
              <a:defRPr sz="3600" b="1">
                <a:solidFill>
                  <a:schemeClr val="bg1"/>
                </a:solidFill>
                <a:latin typeface="Poppins SemiBold" pitchFamily="2" charset="77"/>
                <a:cs typeface="Poppins SemiBold" pitchFamily="2" charset="77"/>
              </a:defRPr>
            </a:lvl1pPr>
          </a:lstStyle>
          <a:p>
            <a:pPr algn="l">
              <a:lnSpc>
                <a:spcPct val="100000"/>
              </a:lnSpc>
            </a:pPr>
            <a:r>
              <a:rPr lang="en-GB" sz="4400" b="0" dirty="0">
                <a:solidFill>
                  <a:srgbClr val="96ADE7"/>
                </a:solidFill>
                <a:latin typeface="Poppins Medium" pitchFamily="2" charset="77"/>
                <a:cs typeface="Poppins Medium" pitchFamily="2" charset="77"/>
              </a:rPr>
              <a:t>Simulation Results.</a:t>
            </a:r>
          </a:p>
          <a:p>
            <a:pPr algn="l">
              <a:lnSpc>
                <a:spcPct val="100000"/>
              </a:lnSpc>
            </a:pPr>
            <a:r>
              <a:rPr lang="en-GB" sz="4400" b="0" dirty="0">
                <a:solidFill>
                  <a:schemeClr val="tx1"/>
                </a:solidFill>
                <a:latin typeface="Poppins Medium" pitchFamily="2" charset="77"/>
                <a:cs typeface="Poppins Medium" pitchFamily="2" charset="77"/>
              </a:rPr>
              <a:t>Adder Circuit. </a:t>
            </a:r>
            <a:endParaRPr lang="en-BA" sz="4400" b="0" dirty="0">
              <a:solidFill>
                <a:schemeClr val="tx1">
                  <a:lumMod val="50000"/>
                  <a:lumOff val="50000"/>
                </a:schemeClr>
              </a:solidFill>
              <a:latin typeface="Poppins Medium" pitchFamily="2" charset="77"/>
              <a:cs typeface="Poppins Medium" pitchFamily="2" charset="77"/>
            </a:endParaRPr>
          </a:p>
        </p:txBody>
      </p:sp>
      <p:grpSp>
        <p:nvGrpSpPr>
          <p:cNvPr id="47" name="Group 46">
            <a:extLst>
              <a:ext uri="{FF2B5EF4-FFF2-40B4-BE49-F238E27FC236}">
                <a16:creationId xmlns:a16="http://schemas.microsoft.com/office/drawing/2014/main" id="{BA3AE119-8F7B-8E69-84B7-13B3EE47E98E}"/>
              </a:ext>
            </a:extLst>
          </p:cNvPr>
          <p:cNvGrpSpPr/>
          <p:nvPr/>
        </p:nvGrpSpPr>
        <p:grpSpPr>
          <a:xfrm>
            <a:off x="772381" y="2242824"/>
            <a:ext cx="6276591" cy="3995451"/>
            <a:chOff x="173621" y="2064235"/>
            <a:chExt cx="6276591" cy="3995451"/>
          </a:xfrm>
        </p:grpSpPr>
        <p:pic>
          <p:nvPicPr>
            <p:cNvPr id="46" name="Picture 45">
              <a:extLst>
                <a:ext uri="{FF2B5EF4-FFF2-40B4-BE49-F238E27FC236}">
                  <a16:creationId xmlns:a16="http://schemas.microsoft.com/office/drawing/2014/main" id="{1AC77DE7-5761-1A14-D51E-C93AE0EC7BBB}"/>
                </a:ext>
              </a:extLst>
            </p:cNvPr>
            <p:cNvPicPr>
              <a:picLocks noChangeAspect="1"/>
            </p:cNvPicPr>
            <p:nvPr/>
          </p:nvPicPr>
          <p:blipFill>
            <a:blip r:embed="rId2">
              <a:extLst>
                <a:ext uri="{28A0092B-C50C-407E-A947-70E740481C1C}">
                  <a14:useLocalDpi xmlns:a14="http://schemas.microsoft.com/office/drawing/2010/main" val="0"/>
                </a:ext>
              </a:extLst>
            </a:blip>
            <a:srcRect l="1006" t="12851"/>
            <a:stretch/>
          </p:blipFill>
          <p:spPr>
            <a:xfrm>
              <a:off x="173621" y="2064235"/>
              <a:ext cx="6276590" cy="2590101"/>
            </a:xfrm>
            <a:prstGeom prst="rect">
              <a:avLst/>
            </a:prstGeom>
          </p:spPr>
        </p:pic>
        <p:pic>
          <p:nvPicPr>
            <p:cNvPr id="44" name="Picture 43">
              <a:extLst>
                <a:ext uri="{FF2B5EF4-FFF2-40B4-BE49-F238E27FC236}">
                  <a16:creationId xmlns:a16="http://schemas.microsoft.com/office/drawing/2014/main" id="{3C6DAD5E-B606-1712-FABE-9CFC91BDDEF9}"/>
                </a:ext>
              </a:extLst>
            </p:cNvPr>
            <p:cNvPicPr>
              <a:picLocks noChangeAspect="1"/>
            </p:cNvPicPr>
            <p:nvPr/>
          </p:nvPicPr>
          <p:blipFill>
            <a:blip r:embed="rId3">
              <a:extLst>
                <a:ext uri="{28A0092B-C50C-407E-A947-70E740481C1C}">
                  <a14:useLocalDpi xmlns:a14="http://schemas.microsoft.com/office/drawing/2010/main" val="0"/>
                </a:ext>
              </a:extLst>
            </a:blip>
            <a:srcRect l="627" t="9275" r="12947" b="2564"/>
            <a:stretch/>
          </p:blipFill>
          <p:spPr>
            <a:xfrm>
              <a:off x="173622" y="4654336"/>
              <a:ext cx="6276590" cy="1405350"/>
            </a:xfrm>
            <a:prstGeom prst="rect">
              <a:avLst/>
            </a:prstGeom>
          </p:spPr>
        </p:pic>
      </p:grpSp>
    </p:spTree>
    <p:extLst>
      <p:ext uri="{BB962C8B-B14F-4D97-AF65-F5344CB8AC3E}">
        <p14:creationId xmlns:p14="http://schemas.microsoft.com/office/powerpoint/2010/main" val="9033566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1000">
        <p159:morph option="byObject"/>
      </p:transition>
    </mc:Choice>
    <mc:Fallback xmlns="">
      <p:transition spd="slow" advClick="0" advTm="100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CF585D-FAF1-4708-DE86-B573996D90A5}"/>
            </a:ext>
          </a:extLst>
        </p:cNvPr>
        <p:cNvGrpSpPr/>
        <p:nvPr/>
      </p:nvGrpSpPr>
      <p:grpSpPr>
        <a:xfrm>
          <a:off x="0" y="0"/>
          <a:ext cx="0" cy="0"/>
          <a:chOff x="0" y="0"/>
          <a:chExt cx="0" cy="0"/>
        </a:xfrm>
      </p:grpSpPr>
      <p:sp>
        <p:nvSpPr>
          <p:cNvPr id="41" name="Rectangle 40">
            <a:extLst>
              <a:ext uri="{FF2B5EF4-FFF2-40B4-BE49-F238E27FC236}">
                <a16:creationId xmlns:a16="http://schemas.microsoft.com/office/drawing/2014/main" id="{57952DA8-C4EE-259C-9A44-A1942178A63B}"/>
              </a:ext>
            </a:extLst>
          </p:cNvPr>
          <p:cNvSpPr/>
          <p:nvPr/>
        </p:nvSpPr>
        <p:spPr>
          <a:xfrm>
            <a:off x="-1"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s-Latn-BA"/>
          </a:p>
        </p:txBody>
      </p:sp>
      <p:sp>
        <p:nvSpPr>
          <p:cNvPr id="42" name="TextBox 41">
            <a:extLst>
              <a:ext uri="{FF2B5EF4-FFF2-40B4-BE49-F238E27FC236}">
                <a16:creationId xmlns:a16="http://schemas.microsoft.com/office/drawing/2014/main" id="{188F87FA-7980-99A0-0D98-6DDBBFC884B8}"/>
              </a:ext>
            </a:extLst>
          </p:cNvPr>
          <p:cNvSpPr txBox="1"/>
          <p:nvPr/>
        </p:nvSpPr>
        <p:spPr>
          <a:xfrm>
            <a:off x="772381" y="619725"/>
            <a:ext cx="5748338" cy="1446550"/>
          </a:xfrm>
          <a:prstGeom prst="rect">
            <a:avLst/>
          </a:prstGeom>
          <a:noFill/>
        </p:spPr>
        <p:txBody>
          <a:bodyPr wrap="square" rtlCol="0">
            <a:spAutoFit/>
          </a:bodyPr>
          <a:lstStyle>
            <a:defPPr>
              <a:defRPr lang="en-US"/>
            </a:defPPr>
            <a:lvl1pPr algn="ctr">
              <a:lnSpc>
                <a:spcPct val="85000"/>
              </a:lnSpc>
              <a:defRPr sz="3600" b="1">
                <a:solidFill>
                  <a:schemeClr val="bg1"/>
                </a:solidFill>
                <a:latin typeface="Poppins SemiBold" pitchFamily="2" charset="77"/>
                <a:cs typeface="Poppins SemiBold" pitchFamily="2" charset="77"/>
              </a:defRPr>
            </a:lvl1pPr>
          </a:lstStyle>
          <a:p>
            <a:pPr algn="l">
              <a:lnSpc>
                <a:spcPct val="100000"/>
              </a:lnSpc>
            </a:pPr>
            <a:r>
              <a:rPr lang="en-GB" sz="4400" b="0" dirty="0">
                <a:solidFill>
                  <a:srgbClr val="96ADE7"/>
                </a:solidFill>
                <a:latin typeface="Poppins Medium" pitchFamily="2" charset="77"/>
                <a:cs typeface="Poppins Medium" pitchFamily="2" charset="77"/>
              </a:rPr>
              <a:t>Simulation Results.</a:t>
            </a:r>
          </a:p>
          <a:p>
            <a:pPr algn="l">
              <a:lnSpc>
                <a:spcPct val="100000"/>
              </a:lnSpc>
            </a:pPr>
            <a:r>
              <a:rPr lang="en-GB" sz="4400" b="0" dirty="0">
                <a:solidFill>
                  <a:schemeClr val="tx1"/>
                </a:solidFill>
                <a:latin typeface="Poppins Medium" pitchFamily="2" charset="77"/>
                <a:cs typeface="Poppins Medium" pitchFamily="2" charset="77"/>
              </a:rPr>
              <a:t>Subtractor Circuit. </a:t>
            </a:r>
            <a:endParaRPr lang="en-BA" sz="4400" b="0" dirty="0">
              <a:solidFill>
                <a:schemeClr val="tx1">
                  <a:lumMod val="50000"/>
                  <a:lumOff val="50000"/>
                </a:schemeClr>
              </a:solidFill>
              <a:latin typeface="Poppins Medium" pitchFamily="2" charset="77"/>
              <a:cs typeface="Poppins Medium" pitchFamily="2" charset="77"/>
            </a:endParaRPr>
          </a:p>
        </p:txBody>
      </p:sp>
      <p:grpSp>
        <p:nvGrpSpPr>
          <p:cNvPr id="2" name="Group 1">
            <a:extLst>
              <a:ext uri="{FF2B5EF4-FFF2-40B4-BE49-F238E27FC236}">
                <a16:creationId xmlns:a16="http://schemas.microsoft.com/office/drawing/2014/main" id="{72B99BB8-574F-DA46-5211-3B1EAB50975B}"/>
              </a:ext>
            </a:extLst>
          </p:cNvPr>
          <p:cNvGrpSpPr/>
          <p:nvPr/>
        </p:nvGrpSpPr>
        <p:grpSpPr>
          <a:xfrm>
            <a:off x="772380" y="2242824"/>
            <a:ext cx="6276591" cy="3942141"/>
            <a:chOff x="173620" y="2064235"/>
            <a:chExt cx="6276591" cy="3942141"/>
          </a:xfrm>
        </p:grpSpPr>
        <p:pic>
          <p:nvPicPr>
            <p:cNvPr id="3" name="Picture 2">
              <a:extLst>
                <a:ext uri="{FF2B5EF4-FFF2-40B4-BE49-F238E27FC236}">
                  <a16:creationId xmlns:a16="http://schemas.microsoft.com/office/drawing/2014/main" id="{5701BA79-CBFF-9ACE-94F5-93B82A44B617}"/>
                </a:ext>
              </a:extLst>
            </p:cNvPr>
            <p:cNvPicPr>
              <a:picLocks noChangeAspect="1"/>
            </p:cNvPicPr>
            <p:nvPr/>
          </p:nvPicPr>
          <p:blipFill>
            <a:blip r:embed="rId2">
              <a:extLst>
                <a:ext uri="{28A0092B-C50C-407E-A947-70E740481C1C}">
                  <a14:useLocalDpi xmlns:a14="http://schemas.microsoft.com/office/drawing/2010/main" val="0"/>
                </a:ext>
              </a:extLst>
            </a:blip>
            <a:srcRect l="1760" r="105"/>
            <a:stretch/>
          </p:blipFill>
          <p:spPr>
            <a:xfrm>
              <a:off x="173621" y="2064235"/>
              <a:ext cx="6276590" cy="2590101"/>
            </a:xfrm>
            <a:prstGeom prst="rect">
              <a:avLst/>
            </a:prstGeom>
          </p:spPr>
        </p:pic>
        <p:pic>
          <p:nvPicPr>
            <p:cNvPr id="4" name="Picture 3">
              <a:extLst>
                <a:ext uri="{FF2B5EF4-FFF2-40B4-BE49-F238E27FC236}">
                  <a16:creationId xmlns:a16="http://schemas.microsoft.com/office/drawing/2014/main" id="{DE10653F-0BC7-2021-41CD-03F6F70061DF}"/>
                </a:ext>
              </a:extLst>
            </p:cNvPr>
            <p:cNvPicPr>
              <a:picLocks noChangeAspect="1"/>
            </p:cNvPicPr>
            <p:nvPr/>
          </p:nvPicPr>
          <p:blipFill>
            <a:blip r:embed="rId3">
              <a:extLst>
                <a:ext uri="{28A0092B-C50C-407E-A947-70E740481C1C}">
                  <a14:useLocalDpi xmlns:a14="http://schemas.microsoft.com/office/drawing/2010/main" val="0"/>
                </a:ext>
              </a:extLst>
            </a:blip>
            <a:srcRect l="616" t="9087" r="9767" b="2803"/>
            <a:stretch/>
          </p:blipFill>
          <p:spPr>
            <a:xfrm>
              <a:off x="173620" y="4654336"/>
              <a:ext cx="6276589" cy="1352040"/>
            </a:xfrm>
            <a:prstGeom prst="rect">
              <a:avLst/>
            </a:prstGeom>
          </p:spPr>
        </p:pic>
      </p:grpSp>
    </p:spTree>
    <p:extLst>
      <p:ext uri="{BB962C8B-B14F-4D97-AF65-F5344CB8AC3E}">
        <p14:creationId xmlns:p14="http://schemas.microsoft.com/office/powerpoint/2010/main" val="27336163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1000">
        <p159:morph option="byObject"/>
      </p:transition>
    </mc:Choice>
    <mc:Fallback xmlns="">
      <p:transition spd="slow" advClick="0" advTm="100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C13B16-C0CF-2A38-99A9-059054C4604D}"/>
            </a:ext>
          </a:extLst>
        </p:cNvPr>
        <p:cNvGrpSpPr/>
        <p:nvPr/>
      </p:nvGrpSpPr>
      <p:grpSpPr>
        <a:xfrm>
          <a:off x="0" y="0"/>
          <a:ext cx="0" cy="0"/>
          <a:chOff x="0" y="0"/>
          <a:chExt cx="0" cy="0"/>
        </a:xfrm>
      </p:grpSpPr>
      <p:sp>
        <p:nvSpPr>
          <p:cNvPr id="41" name="Rectangle 40">
            <a:extLst>
              <a:ext uri="{FF2B5EF4-FFF2-40B4-BE49-F238E27FC236}">
                <a16:creationId xmlns:a16="http://schemas.microsoft.com/office/drawing/2014/main" id="{80398EEB-3671-7C6C-C529-EB1A19889B2E}"/>
              </a:ext>
            </a:extLst>
          </p:cNvPr>
          <p:cNvSpPr/>
          <p:nvPr/>
        </p:nvSpPr>
        <p:spPr>
          <a:xfrm>
            <a:off x="-1"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s-Latn-BA"/>
          </a:p>
        </p:txBody>
      </p:sp>
      <p:sp>
        <p:nvSpPr>
          <p:cNvPr id="42" name="TextBox 41">
            <a:extLst>
              <a:ext uri="{FF2B5EF4-FFF2-40B4-BE49-F238E27FC236}">
                <a16:creationId xmlns:a16="http://schemas.microsoft.com/office/drawing/2014/main" id="{82C698AF-255C-A202-C106-EC1C0CDC5087}"/>
              </a:ext>
            </a:extLst>
          </p:cNvPr>
          <p:cNvSpPr txBox="1"/>
          <p:nvPr/>
        </p:nvSpPr>
        <p:spPr>
          <a:xfrm>
            <a:off x="772381" y="619725"/>
            <a:ext cx="5748338" cy="1446550"/>
          </a:xfrm>
          <a:prstGeom prst="rect">
            <a:avLst/>
          </a:prstGeom>
          <a:noFill/>
        </p:spPr>
        <p:txBody>
          <a:bodyPr wrap="square" rtlCol="0">
            <a:spAutoFit/>
          </a:bodyPr>
          <a:lstStyle>
            <a:defPPr>
              <a:defRPr lang="en-US"/>
            </a:defPPr>
            <a:lvl1pPr algn="ctr">
              <a:lnSpc>
                <a:spcPct val="85000"/>
              </a:lnSpc>
              <a:defRPr sz="3600" b="1">
                <a:solidFill>
                  <a:schemeClr val="bg1"/>
                </a:solidFill>
                <a:latin typeface="Poppins SemiBold" pitchFamily="2" charset="77"/>
                <a:cs typeface="Poppins SemiBold" pitchFamily="2" charset="77"/>
              </a:defRPr>
            </a:lvl1pPr>
          </a:lstStyle>
          <a:p>
            <a:pPr algn="l">
              <a:lnSpc>
                <a:spcPct val="100000"/>
              </a:lnSpc>
            </a:pPr>
            <a:r>
              <a:rPr lang="en-GB" sz="4400" b="0" dirty="0">
                <a:solidFill>
                  <a:srgbClr val="96ADE7"/>
                </a:solidFill>
                <a:latin typeface="Poppins Medium" pitchFamily="2" charset="77"/>
                <a:cs typeface="Poppins Medium" pitchFamily="2" charset="77"/>
              </a:rPr>
              <a:t>Simulation Results.</a:t>
            </a:r>
          </a:p>
          <a:p>
            <a:pPr algn="l">
              <a:lnSpc>
                <a:spcPct val="100000"/>
              </a:lnSpc>
            </a:pPr>
            <a:r>
              <a:rPr lang="en-GB" sz="4400" b="0" dirty="0">
                <a:solidFill>
                  <a:schemeClr val="tx1"/>
                </a:solidFill>
                <a:latin typeface="Poppins Medium" pitchFamily="2" charset="77"/>
                <a:cs typeface="Poppins Medium" pitchFamily="2" charset="77"/>
              </a:rPr>
              <a:t>Multiplier Circuit. </a:t>
            </a:r>
            <a:endParaRPr lang="en-BA" sz="4400" b="0" dirty="0">
              <a:solidFill>
                <a:schemeClr val="tx1">
                  <a:lumMod val="50000"/>
                  <a:lumOff val="50000"/>
                </a:schemeClr>
              </a:solidFill>
              <a:latin typeface="Poppins Medium" pitchFamily="2" charset="77"/>
              <a:cs typeface="Poppins Medium" pitchFamily="2" charset="77"/>
            </a:endParaRPr>
          </a:p>
        </p:txBody>
      </p:sp>
      <p:grpSp>
        <p:nvGrpSpPr>
          <p:cNvPr id="2" name="Group 1">
            <a:extLst>
              <a:ext uri="{FF2B5EF4-FFF2-40B4-BE49-F238E27FC236}">
                <a16:creationId xmlns:a16="http://schemas.microsoft.com/office/drawing/2014/main" id="{4C987229-F2D2-DFF8-75DE-C771562EC67D}"/>
              </a:ext>
            </a:extLst>
          </p:cNvPr>
          <p:cNvGrpSpPr/>
          <p:nvPr/>
        </p:nvGrpSpPr>
        <p:grpSpPr>
          <a:xfrm>
            <a:off x="772380" y="2191255"/>
            <a:ext cx="6276589" cy="4122927"/>
            <a:chOff x="173620" y="2012666"/>
            <a:chExt cx="6276589" cy="4122927"/>
          </a:xfrm>
        </p:grpSpPr>
        <p:pic>
          <p:nvPicPr>
            <p:cNvPr id="3" name="Picture 2">
              <a:extLst>
                <a:ext uri="{FF2B5EF4-FFF2-40B4-BE49-F238E27FC236}">
                  <a16:creationId xmlns:a16="http://schemas.microsoft.com/office/drawing/2014/main" id="{722C92A7-CCCA-6D17-AF58-AD0EA1F9539C}"/>
                </a:ext>
              </a:extLst>
            </p:cNvPr>
            <p:cNvPicPr>
              <a:picLocks noChangeAspect="1"/>
            </p:cNvPicPr>
            <p:nvPr/>
          </p:nvPicPr>
          <p:blipFill>
            <a:blip r:embed="rId2">
              <a:extLst>
                <a:ext uri="{28A0092B-C50C-407E-A947-70E740481C1C}">
                  <a14:useLocalDpi xmlns:a14="http://schemas.microsoft.com/office/drawing/2010/main" val="0"/>
                </a:ext>
              </a:extLst>
            </a:blip>
            <a:srcRect l="-1" t="8570" r="-11920" b="-100"/>
            <a:stretch/>
          </p:blipFill>
          <p:spPr>
            <a:xfrm>
              <a:off x="173620" y="2012666"/>
              <a:ext cx="6276589" cy="2641670"/>
            </a:xfrm>
            <a:prstGeom prst="rect">
              <a:avLst/>
            </a:prstGeom>
          </p:spPr>
        </p:pic>
        <p:pic>
          <p:nvPicPr>
            <p:cNvPr id="4" name="Picture 3">
              <a:extLst>
                <a:ext uri="{FF2B5EF4-FFF2-40B4-BE49-F238E27FC236}">
                  <a16:creationId xmlns:a16="http://schemas.microsoft.com/office/drawing/2014/main" id="{CE2D5F4F-CCB9-5D02-0C80-0345DCD1077B}"/>
                </a:ext>
              </a:extLst>
            </p:cNvPr>
            <p:cNvPicPr>
              <a:picLocks noChangeAspect="1"/>
            </p:cNvPicPr>
            <p:nvPr/>
          </p:nvPicPr>
          <p:blipFill>
            <a:blip r:embed="rId3">
              <a:extLst>
                <a:ext uri="{28A0092B-C50C-407E-A947-70E740481C1C}">
                  <a14:useLocalDpi xmlns:a14="http://schemas.microsoft.com/office/drawing/2010/main" val="0"/>
                </a:ext>
              </a:extLst>
            </a:blip>
            <a:srcRect l="654" t="9737" r="11237" b="2372"/>
            <a:stretch/>
          </p:blipFill>
          <p:spPr>
            <a:xfrm>
              <a:off x="214675" y="4779316"/>
              <a:ext cx="6235534" cy="1356277"/>
            </a:xfrm>
            <a:prstGeom prst="rect">
              <a:avLst/>
            </a:prstGeom>
          </p:spPr>
        </p:pic>
      </p:grpSp>
    </p:spTree>
    <p:extLst>
      <p:ext uri="{BB962C8B-B14F-4D97-AF65-F5344CB8AC3E}">
        <p14:creationId xmlns:p14="http://schemas.microsoft.com/office/powerpoint/2010/main" val="104926575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advTm="1000">
        <p159:morph option="byObject"/>
      </p:transition>
    </mc:Choice>
    <mc:Fallback>
      <p:transition spd="slow" advClick="0" advTm="100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661929F-171D-1069-A858-E6473CD11DCA}"/>
              </a:ext>
            </a:extLst>
          </p:cNvPr>
          <p:cNvSpPr/>
          <p:nvPr/>
        </p:nvSpPr>
        <p:spPr>
          <a:xfrm>
            <a:off x="0" y="0"/>
            <a:ext cx="12192000" cy="6858000"/>
          </a:xfrm>
          <a:prstGeom prst="rect">
            <a:avLst/>
          </a:prstGeom>
          <a:gradFill flip="none" rotWithShape="1">
            <a:gsLst>
              <a:gs pos="0">
                <a:schemeClr val="accent1">
                  <a:tint val="44500"/>
                  <a:satMod val="160000"/>
                </a:schemeClr>
              </a:gs>
              <a:gs pos="100000">
                <a:schemeClr val="bg1"/>
              </a:gs>
            </a:gsLst>
            <a:lin ang="162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EE0CEBC3-00A1-469C-9AC8-A634C6BBA268}"/>
              </a:ext>
            </a:extLst>
          </p:cNvPr>
          <p:cNvSpPr txBox="1"/>
          <p:nvPr/>
        </p:nvSpPr>
        <p:spPr>
          <a:xfrm>
            <a:off x="772381" y="619725"/>
            <a:ext cx="5748338" cy="1446550"/>
          </a:xfrm>
          <a:prstGeom prst="rect">
            <a:avLst/>
          </a:prstGeom>
          <a:noFill/>
        </p:spPr>
        <p:txBody>
          <a:bodyPr wrap="square" rtlCol="0">
            <a:spAutoFit/>
          </a:bodyPr>
          <a:lstStyle>
            <a:defPPr>
              <a:defRPr lang="en-US"/>
            </a:defPPr>
            <a:lvl1pPr algn="ctr">
              <a:lnSpc>
                <a:spcPct val="85000"/>
              </a:lnSpc>
              <a:defRPr sz="3600" b="1">
                <a:solidFill>
                  <a:schemeClr val="bg1"/>
                </a:solidFill>
                <a:latin typeface="Poppins SemiBold" pitchFamily="2" charset="77"/>
                <a:cs typeface="Poppins SemiBold" pitchFamily="2" charset="77"/>
              </a:defRPr>
            </a:lvl1pPr>
          </a:lstStyle>
          <a:p>
            <a:pPr algn="l">
              <a:lnSpc>
                <a:spcPct val="100000"/>
              </a:lnSpc>
            </a:pPr>
            <a:r>
              <a:rPr lang="en-GB" sz="4400" b="0" dirty="0">
                <a:solidFill>
                  <a:srgbClr val="96ADE7"/>
                </a:solidFill>
                <a:latin typeface="Poppins Medium" pitchFamily="2" charset="77"/>
                <a:cs typeface="Poppins Medium" pitchFamily="2" charset="77"/>
              </a:rPr>
              <a:t>Simple Design.</a:t>
            </a:r>
          </a:p>
          <a:p>
            <a:pPr algn="l">
              <a:lnSpc>
                <a:spcPct val="100000"/>
              </a:lnSpc>
            </a:pPr>
            <a:r>
              <a:rPr lang="en-GB" sz="4400" b="0" dirty="0">
                <a:solidFill>
                  <a:schemeClr val="tx1"/>
                </a:solidFill>
                <a:latin typeface="Poppins Medium" pitchFamily="2" charset="77"/>
                <a:cs typeface="Poppins Medium" pitchFamily="2" charset="77"/>
              </a:rPr>
              <a:t>Do More. With Ease. </a:t>
            </a:r>
            <a:endParaRPr lang="en-BA" sz="4400" b="0" dirty="0">
              <a:solidFill>
                <a:schemeClr val="tx1">
                  <a:lumMod val="50000"/>
                  <a:lumOff val="50000"/>
                </a:schemeClr>
              </a:solidFill>
              <a:latin typeface="Poppins Medium" pitchFamily="2" charset="77"/>
              <a:cs typeface="Poppins Medium" pitchFamily="2" charset="77"/>
            </a:endParaRPr>
          </a:p>
        </p:txBody>
      </p:sp>
    </p:spTree>
    <p:extLst>
      <p:ext uri="{BB962C8B-B14F-4D97-AF65-F5344CB8AC3E}">
        <p14:creationId xmlns:p14="http://schemas.microsoft.com/office/powerpoint/2010/main" val="1966938820"/>
      </p:ext>
    </p:extLst>
  </p:cSld>
  <p:clrMapOvr>
    <a:masterClrMapping/>
  </p:clrMapOvr>
  <mc:AlternateContent xmlns:mc="http://schemas.openxmlformats.org/markup-compatibility/2006">
    <mc:Choice xmlns:p14="http://schemas.microsoft.com/office/powerpoint/2010/main" Requires="p14">
      <p:transition spd="slow" p14:dur="2000" advClick="0" advTm="1000"/>
    </mc:Choice>
    <mc:Fallback>
      <p:transition spd="slow" advClick="0" advTm="100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EAC90C-F1CD-90BE-74C8-93BD137DB40F}"/>
            </a:ext>
          </a:extLst>
        </p:cNvPr>
        <p:cNvGrpSpPr/>
        <p:nvPr/>
      </p:nvGrpSpPr>
      <p:grpSpPr>
        <a:xfrm>
          <a:off x="0" y="0"/>
          <a:ext cx="0" cy="0"/>
          <a:chOff x="0" y="0"/>
          <a:chExt cx="0" cy="0"/>
        </a:xfrm>
      </p:grpSpPr>
      <mc:AlternateContent xmlns:mc="http://schemas.openxmlformats.org/markup-compatibility/2006">
        <mc:Choice xmlns:am3d="http://schemas.microsoft.com/office/drawing/2017/model3d" Requires="am3d">
          <p:graphicFrame>
            <p:nvGraphicFramePr>
              <p:cNvPr id="3" name="3D Model 2">
                <a:extLst>
                  <a:ext uri="{FF2B5EF4-FFF2-40B4-BE49-F238E27FC236}">
                    <a16:creationId xmlns:a16="http://schemas.microsoft.com/office/drawing/2014/main" id="{14907D7B-B6D6-0DFE-B3C9-1799EDCFDC43}"/>
                  </a:ext>
                </a:extLst>
              </p:cNvPr>
              <p:cNvGraphicFramePr>
                <a:graphicFrameLocks noChangeAspect="1"/>
              </p:cNvGraphicFramePr>
              <p:nvPr/>
            </p:nvGraphicFramePr>
            <p:xfrm>
              <a:off x="6096000" y="-2748975"/>
              <a:ext cx="5217433" cy="15220689"/>
            </p:xfrm>
            <a:graphic>
              <a:graphicData uri="http://schemas.microsoft.com/office/drawing/2017/model3d">
                <am3d:model3d r:embed="rId2">
                  <am3d:spPr>
                    <a:xfrm>
                      <a:off x="0" y="0"/>
                      <a:ext cx="5217433" cy="15220689"/>
                    </a:xfrm>
                    <a:prstGeom prst="rect">
                      <a:avLst/>
                    </a:prstGeom>
                    <a:effectLst/>
                  </am3d:spPr>
                  <am3d:camera>
                    <am3d:pos x="0" y="0" z="52548620"/>
                    <am3d:up dx="0" dy="36000000" dz="0"/>
                    <am3d:lookAt x="0" y="0" z="0"/>
                    <am3d:perspective fov="2700000"/>
                  </am3d:camera>
                  <am3d:trans>
                    <am3d:meterPerModelUnit n="6775063" d="1000000"/>
                    <am3d:preTrans dx="13257" dy="-18048762" dz="444858"/>
                    <am3d:scale>
                      <am3d:sx n="1000000" d="1000000"/>
                      <am3d:sy n="1000000" d="1000000"/>
                      <am3d:sz n="1000000" d="1000000"/>
                    </am3d:scale>
                    <am3d:rot ax="153748" ay="2951039" az="116398"/>
                    <am3d:postTrans dx="0" dy="0" dz="0"/>
                  </am3d:trans>
                  <am3d:raster rName="Office3DRenderer" rVer="16.0.8326">
                    <am3d:blip r:embed="rId3"/>
                  </am3d:raster>
                  <am3d:objViewport viewportSz="16363190"/>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 name="3D Model 2">
                <a:extLst>
                  <a:ext uri="{FF2B5EF4-FFF2-40B4-BE49-F238E27FC236}">
                    <a16:creationId xmlns:a16="http://schemas.microsoft.com/office/drawing/2014/main" id="{14907D7B-B6D6-0DFE-B3C9-1799EDCFDC43}"/>
                  </a:ext>
                </a:extLst>
              </p:cNvPr>
              <p:cNvPicPr>
                <a:picLocks noGrp="1" noRot="1" noChangeAspect="1" noMove="1" noResize="1" noEditPoints="1" noAdjustHandles="1" noChangeArrowheads="1" noChangeShapeType="1" noCrop="1"/>
              </p:cNvPicPr>
              <p:nvPr/>
            </p:nvPicPr>
            <p:blipFill>
              <a:blip r:embed="rId3"/>
              <a:stretch>
                <a:fillRect/>
              </a:stretch>
            </p:blipFill>
            <p:spPr>
              <a:xfrm>
                <a:off x="6096000" y="-2748975"/>
                <a:ext cx="5217433" cy="15220689"/>
              </a:xfrm>
              <a:prstGeom prst="rect">
                <a:avLst/>
              </a:prstGeom>
              <a:effectLst/>
            </p:spPr>
          </p:pic>
        </mc:Fallback>
      </mc:AlternateContent>
      <p:sp>
        <p:nvSpPr>
          <p:cNvPr id="19" name="TextBox 18">
            <a:extLst>
              <a:ext uri="{FF2B5EF4-FFF2-40B4-BE49-F238E27FC236}">
                <a16:creationId xmlns:a16="http://schemas.microsoft.com/office/drawing/2014/main" id="{3CD42E6E-50CD-2783-9023-CF27AA9B9B4E}"/>
              </a:ext>
            </a:extLst>
          </p:cNvPr>
          <p:cNvSpPr txBox="1"/>
          <p:nvPr/>
        </p:nvSpPr>
        <p:spPr>
          <a:xfrm>
            <a:off x="1031461" y="-7963708"/>
            <a:ext cx="5748338" cy="1446550"/>
          </a:xfrm>
          <a:prstGeom prst="rect">
            <a:avLst/>
          </a:prstGeom>
          <a:noFill/>
        </p:spPr>
        <p:txBody>
          <a:bodyPr wrap="square" rtlCol="0">
            <a:spAutoFit/>
          </a:bodyPr>
          <a:lstStyle>
            <a:defPPr>
              <a:defRPr lang="en-US"/>
            </a:defPPr>
            <a:lvl1pPr algn="ctr">
              <a:lnSpc>
                <a:spcPct val="85000"/>
              </a:lnSpc>
              <a:defRPr sz="3600" b="1">
                <a:solidFill>
                  <a:schemeClr val="bg1"/>
                </a:solidFill>
                <a:latin typeface="Poppins SemiBold" pitchFamily="2" charset="77"/>
                <a:cs typeface="Poppins SemiBold" pitchFamily="2" charset="77"/>
              </a:defRPr>
            </a:lvl1pPr>
          </a:lstStyle>
          <a:p>
            <a:pPr algn="l">
              <a:lnSpc>
                <a:spcPct val="100000"/>
              </a:lnSpc>
            </a:pPr>
            <a:r>
              <a:rPr lang="en-GB" sz="4400" b="0" dirty="0">
                <a:solidFill>
                  <a:srgbClr val="96ADE7"/>
                </a:solidFill>
                <a:latin typeface="Poppins Medium" pitchFamily="2" charset="77"/>
                <a:cs typeface="Poppins Medium" pitchFamily="2" charset="77"/>
              </a:rPr>
              <a:t>Action button.</a:t>
            </a:r>
          </a:p>
          <a:p>
            <a:pPr algn="l">
              <a:lnSpc>
                <a:spcPct val="100000"/>
              </a:lnSpc>
            </a:pPr>
            <a:r>
              <a:rPr lang="en-GB" sz="4400" b="0" dirty="0">
                <a:solidFill>
                  <a:schemeClr val="tx1"/>
                </a:solidFill>
                <a:latin typeface="Poppins Medium" pitchFamily="2" charset="77"/>
                <a:cs typeface="Poppins Medium" pitchFamily="2" charset="77"/>
              </a:rPr>
              <a:t>Do more. Wait less.</a:t>
            </a:r>
            <a:endParaRPr lang="en-BA" sz="4400" b="0" dirty="0">
              <a:solidFill>
                <a:schemeClr val="tx1">
                  <a:lumMod val="50000"/>
                  <a:lumOff val="50000"/>
                </a:schemeClr>
              </a:solidFill>
              <a:latin typeface="Poppins Medium" pitchFamily="2" charset="77"/>
              <a:cs typeface="Poppins Medium" pitchFamily="2" charset="77"/>
            </a:endParaRPr>
          </a:p>
        </p:txBody>
      </p:sp>
      <p:sp>
        <p:nvSpPr>
          <p:cNvPr id="9" name="TextBox 8">
            <a:extLst>
              <a:ext uri="{FF2B5EF4-FFF2-40B4-BE49-F238E27FC236}">
                <a16:creationId xmlns:a16="http://schemas.microsoft.com/office/drawing/2014/main" id="{72A37E1C-A36A-69BF-37CC-DD6F74230448}"/>
              </a:ext>
            </a:extLst>
          </p:cNvPr>
          <p:cNvSpPr txBox="1"/>
          <p:nvPr/>
        </p:nvSpPr>
        <p:spPr>
          <a:xfrm>
            <a:off x="1031461" y="-5383033"/>
            <a:ext cx="4548911" cy="2554545"/>
          </a:xfrm>
          <a:prstGeom prst="rect">
            <a:avLst/>
          </a:prstGeom>
          <a:noFill/>
        </p:spPr>
        <p:txBody>
          <a:bodyPr wrap="square">
            <a:spAutoFit/>
          </a:bodyPr>
          <a:lstStyle/>
          <a:p>
            <a:r>
              <a:rPr lang="en-GB" sz="1600" dirty="0">
                <a:latin typeface="Poppins Light" pitchFamily="2" charset="77"/>
                <a:cs typeface="Poppins Light" pitchFamily="2" charset="77"/>
              </a:rPr>
              <a:t>The Action button on iPhone 16 is a fast track to your </a:t>
            </a:r>
            <a:r>
              <a:rPr lang="en-GB" sz="1600" dirty="0" err="1">
                <a:latin typeface="Poppins Light" pitchFamily="2" charset="77"/>
                <a:cs typeface="Poppins Light" pitchFamily="2" charset="77"/>
              </a:rPr>
              <a:t>favorite</a:t>
            </a:r>
            <a:r>
              <a:rPr lang="en-GB" sz="1600" dirty="0">
                <a:latin typeface="Poppins Light" pitchFamily="2" charset="77"/>
                <a:cs typeface="Poppins Light" pitchFamily="2" charset="77"/>
              </a:rPr>
              <a:t> feature. Just press and hold to launch the action you want — the flashlight, a voice memo, Silent mode, and more. You can also set up Shortcuts to open an app, run a series of tasks, or change actions depending on the time of day or your location. Or use it to take actions in an app, like setting an alarm or even ordering your </a:t>
            </a:r>
            <a:r>
              <a:rPr lang="en-GB" sz="1600" dirty="0" err="1">
                <a:latin typeface="Poppins Light" pitchFamily="2" charset="77"/>
                <a:cs typeface="Poppins Light" pitchFamily="2" charset="77"/>
              </a:rPr>
              <a:t>favorite</a:t>
            </a:r>
            <a:r>
              <a:rPr lang="en-GB" sz="1600" dirty="0">
                <a:latin typeface="Poppins Light" pitchFamily="2" charset="77"/>
                <a:cs typeface="Poppins Light" pitchFamily="2" charset="77"/>
              </a:rPr>
              <a:t> coffee drink.</a:t>
            </a:r>
          </a:p>
        </p:txBody>
      </p:sp>
      <p:cxnSp>
        <p:nvCxnSpPr>
          <p:cNvPr id="4" name="Straight Connector 3">
            <a:extLst>
              <a:ext uri="{FF2B5EF4-FFF2-40B4-BE49-F238E27FC236}">
                <a16:creationId xmlns:a16="http://schemas.microsoft.com/office/drawing/2014/main" id="{D1746564-5D80-FE08-F542-F04DA8ECD6BA}"/>
              </a:ext>
            </a:extLst>
          </p:cNvPr>
          <p:cNvCxnSpPr>
            <a:cxnSpLocks/>
          </p:cNvCxnSpPr>
          <p:nvPr/>
        </p:nvCxnSpPr>
        <p:spPr>
          <a:xfrm flipH="1">
            <a:off x="1483158" y="715448"/>
            <a:ext cx="4830801" cy="0"/>
          </a:xfrm>
          <a:prstGeom prst="line">
            <a:avLst/>
          </a:prstGeom>
          <a:ln w="19050">
            <a:gradFill flip="none" rotWithShape="1">
              <a:gsLst>
                <a:gs pos="0">
                  <a:schemeClr val="bg1"/>
                </a:gs>
                <a:gs pos="28000">
                  <a:schemeClr val="bg2"/>
                </a:gs>
              </a:gsLst>
              <a:lin ang="0" scaled="1"/>
              <a:tileRect/>
            </a:gradFill>
            <a:headEnd type="oval" w="lg" len="lg"/>
          </a:ln>
        </p:spPr>
        <p:style>
          <a:lnRef idx="1">
            <a:schemeClr val="accent1"/>
          </a:lnRef>
          <a:fillRef idx="0">
            <a:schemeClr val="accent1"/>
          </a:fillRef>
          <a:effectRef idx="0">
            <a:schemeClr val="accent1"/>
          </a:effectRef>
          <a:fontRef idx="minor">
            <a:schemeClr val="tx1"/>
          </a:fontRef>
        </p:style>
      </p:cxnSp>
      <p:grpSp>
        <p:nvGrpSpPr>
          <p:cNvPr id="66" name="Group 65">
            <a:extLst>
              <a:ext uri="{FF2B5EF4-FFF2-40B4-BE49-F238E27FC236}">
                <a16:creationId xmlns:a16="http://schemas.microsoft.com/office/drawing/2014/main" id="{A7012A5D-F521-C0BF-3DAD-E9C44AD33AE1}"/>
              </a:ext>
            </a:extLst>
          </p:cNvPr>
          <p:cNvGrpSpPr/>
          <p:nvPr/>
        </p:nvGrpSpPr>
        <p:grpSpPr>
          <a:xfrm>
            <a:off x="1793220" y="904722"/>
            <a:ext cx="3418858" cy="496186"/>
            <a:chOff x="1787927" y="845673"/>
            <a:chExt cx="3369328" cy="496186"/>
          </a:xfrm>
        </p:grpSpPr>
        <p:sp>
          <p:nvSpPr>
            <p:cNvPr id="42" name="Rounded Rectangle 41">
              <a:extLst>
                <a:ext uri="{FF2B5EF4-FFF2-40B4-BE49-F238E27FC236}">
                  <a16:creationId xmlns:a16="http://schemas.microsoft.com/office/drawing/2014/main" id="{ADE3AEBB-8751-024C-C858-291AF90EB611}"/>
                </a:ext>
              </a:extLst>
            </p:cNvPr>
            <p:cNvSpPr/>
            <p:nvPr/>
          </p:nvSpPr>
          <p:spPr>
            <a:xfrm>
              <a:off x="1787927" y="845673"/>
              <a:ext cx="3369328" cy="496186"/>
            </a:xfrm>
            <a:prstGeom prst="roundRect">
              <a:avLst>
                <a:gd name="adj" fmla="val 50000"/>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dirty="0"/>
            </a:p>
          </p:txBody>
        </p:sp>
        <p:grpSp>
          <p:nvGrpSpPr>
            <p:cNvPr id="65" name="Group 64">
              <a:extLst>
                <a:ext uri="{FF2B5EF4-FFF2-40B4-BE49-F238E27FC236}">
                  <a16:creationId xmlns:a16="http://schemas.microsoft.com/office/drawing/2014/main" id="{0DC7F0DA-E381-81DD-7A6F-2910027A7DD8}"/>
                </a:ext>
              </a:extLst>
            </p:cNvPr>
            <p:cNvGrpSpPr/>
            <p:nvPr/>
          </p:nvGrpSpPr>
          <p:grpSpPr>
            <a:xfrm>
              <a:off x="1971058" y="938729"/>
              <a:ext cx="3060466" cy="338554"/>
              <a:chOff x="1971058" y="938729"/>
              <a:chExt cx="3060466" cy="338554"/>
            </a:xfrm>
          </p:grpSpPr>
          <p:sp>
            <p:nvSpPr>
              <p:cNvPr id="12" name="TextBox 11">
                <a:extLst>
                  <a:ext uri="{FF2B5EF4-FFF2-40B4-BE49-F238E27FC236}">
                    <a16:creationId xmlns:a16="http://schemas.microsoft.com/office/drawing/2014/main" id="{914375FE-A9C4-3851-BF8F-A969781C9893}"/>
                  </a:ext>
                </a:extLst>
              </p:cNvPr>
              <p:cNvSpPr txBox="1"/>
              <p:nvPr/>
            </p:nvSpPr>
            <p:spPr>
              <a:xfrm>
                <a:off x="2374961" y="938729"/>
                <a:ext cx="2656563" cy="338554"/>
              </a:xfrm>
              <a:prstGeom prst="rect">
                <a:avLst/>
              </a:prstGeom>
              <a:noFill/>
            </p:spPr>
            <p:txBody>
              <a:bodyPr wrap="square">
                <a:spAutoFit/>
              </a:bodyPr>
              <a:lstStyle/>
              <a:p>
                <a:r>
                  <a:rPr lang="en-GB" sz="1600" dirty="0">
                    <a:solidFill>
                      <a:schemeClr val="bg1"/>
                    </a:solidFill>
                    <a:latin typeface="Poppins Light" pitchFamily="2" charset="77"/>
                    <a:cs typeface="Poppins Light" pitchFamily="2" charset="77"/>
                  </a:rPr>
                  <a:t>Parelle operation modes</a:t>
                </a:r>
              </a:p>
            </p:txBody>
          </p:sp>
          <p:pic>
            <p:nvPicPr>
              <p:cNvPr id="28" name="Picture 27" descr="Mathematics">
                <a:extLst>
                  <a:ext uri="{FF2B5EF4-FFF2-40B4-BE49-F238E27FC236}">
                    <a16:creationId xmlns:a16="http://schemas.microsoft.com/office/drawing/2014/main" id="{8C61597A-70E4-94FC-4833-BB44CB91F43F}"/>
                  </a:ext>
                </a:extLst>
              </p:cNvPr>
              <p:cNvPicPr>
                <a:picLocks noChangeAspect="1"/>
              </p:cNvPicPr>
              <p:nvPr/>
            </p:nvPicPr>
            <p:blipFill>
              <a:blip r:embed="rId4">
                <a:extLst>
                  <a:ext uri="{96DAC541-7B7A-43D3-8B79-37D633B846F1}">
                    <asvg:svgBlip xmlns:asvg="http://schemas.microsoft.com/office/drawing/2016/SVG/main" r:embed="rId5"/>
                  </a:ext>
                </a:extLst>
              </a:blip>
              <a:srcRect/>
              <a:stretch/>
            </p:blipFill>
            <p:spPr>
              <a:xfrm>
                <a:off x="1971058" y="958482"/>
                <a:ext cx="284613" cy="284613"/>
              </a:xfrm>
              <a:prstGeom prst="rect">
                <a:avLst/>
              </a:prstGeom>
            </p:spPr>
          </p:pic>
        </p:grpSp>
      </p:grpSp>
      <p:grpSp>
        <p:nvGrpSpPr>
          <p:cNvPr id="6" name="Group 5">
            <a:extLst>
              <a:ext uri="{FF2B5EF4-FFF2-40B4-BE49-F238E27FC236}">
                <a16:creationId xmlns:a16="http://schemas.microsoft.com/office/drawing/2014/main" id="{9B807793-FEA2-2983-15AE-57EEFDCB7FB2}"/>
              </a:ext>
            </a:extLst>
          </p:cNvPr>
          <p:cNvGrpSpPr/>
          <p:nvPr/>
        </p:nvGrpSpPr>
        <p:grpSpPr>
          <a:xfrm>
            <a:off x="1793220" y="1498648"/>
            <a:ext cx="3418857" cy="496186"/>
            <a:chOff x="1793221" y="1447332"/>
            <a:chExt cx="3291279" cy="496186"/>
          </a:xfrm>
          <a:solidFill>
            <a:schemeClr val="bg1"/>
          </a:solidFill>
        </p:grpSpPr>
        <p:sp>
          <p:nvSpPr>
            <p:cNvPr id="5" name="Rounded Rectangle 41">
              <a:extLst>
                <a:ext uri="{FF2B5EF4-FFF2-40B4-BE49-F238E27FC236}">
                  <a16:creationId xmlns:a16="http://schemas.microsoft.com/office/drawing/2014/main" id="{4F9B5BDB-412A-4F97-F5A7-AFC017F2686E}"/>
                </a:ext>
              </a:extLst>
            </p:cNvPr>
            <p:cNvSpPr/>
            <p:nvPr/>
          </p:nvSpPr>
          <p:spPr>
            <a:xfrm>
              <a:off x="1793221" y="1447332"/>
              <a:ext cx="3291279" cy="496186"/>
            </a:xfrm>
            <a:prstGeom prst="roundRect">
              <a:avLst>
                <a:gd name="adj" fmla="val 5000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dirty="0">
                <a:solidFill>
                  <a:schemeClr val="tx1"/>
                </a:solidFill>
              </a:endParaRPr>
            </a:p>
          </p:txBody>
        </p:sp>
        <p:grpSp>
          <p:nvGrpSpPr>
            <p:cNvPr id="64" name="Group 63">
              <a:extLst>
                <a:ext uri="{FF2B5EF4-FFF2-40B4-BE49-F238E27FC236}">
                  <a16:creationId xmlns:a16="http://schemas.microsoft.com/office/drawing/2014/main" id="{CA3F09AF-0D33-2A5B-0EA5-C801BB795BCE}"/>
                </a:ext>
              </a:extLst>
            </p:cNvPr>
            <p:cNvGrpSpPr/>
            <p:nvPr/>
          </p:nvGrpSpPr>
          <p:grpSpPr>
            <a:xfrm>
              <a:off x="1986771" y="1526148"/>
              <a:ext cx="3027432" cy="338554"/>
              <a:chOff x="1981476" y="1415438"/>
              <a:chExt cx="3027432" cy="338554"/>
            </a:xfrm>
            <a:grpFill/>
          </p:grpSpPr>
          <p:sp>
            <p:nvSpPr>
              <p:cNvPr id="13" name="TextBox 12">
                <a:extLst>
                  <a:ext uri="{FF2B5EF4-FFF2-40B4-BE49-F238E27FC236}">
                    <a16:creationId xmlns:a16="http://schemas.microsoft.com/office/drawing/2014/main" id="{6DA2C974-D717-CA15-8AC1-A6107231F54A}"/>
                  </a:ext>
                </a:extLst>
              </p:cNvPr>
              <p:cNvSpPr txBox="1"/>
              <p:nvPr/>
            </p:nvSpPr>
            <p:spPr>
              <a:xfrm>
                <a:off x="2374960" y="1415438"/>
                <a:ext cx="2633948" cy="338554"/>
              </a:xfrm>
              <a:prstGeom prst="rect">
                <a:avLst/>
              </a:prstGeom>
              <a:grpFill/>
            </p:spPr>
            <p:txBody>
              <a:bodyPr wrap="square">
                <a:spAutoFit/>
              </a:bodyPr>
              <a:lstStyle/>
              <a:p>
                <a:r>
                  <a:rPr lang="en-GB" sz="1600" dirty="0">
                    <a:latin typeface="Poppins Light" pitchFamily="2" charset="77"/>
                    <a:cs typeface="Poppins Light" pitchFamily="2" charset="77"/>
                  </a:rPr>
                  <a:t>Adjustable gain controls</a:t>
                </a:r>
              </a:p>
            </p:txBody>
          </p:sp>
          <p:pic>
            <p:nvPicPr>
              <p:cNvPr id="29" name="Picture 28" descr="Single gear">
                <a:extLst>
                  <a:ext uri="{FF2B5EF4-FFF2-40B4-BE49-F238E27FC236}">
                    <a16:creationId xmlns:a16="http://schemas.microsoft.com/office/drawing/2014/main" id="{E31B3114-91B4-56E3-3F3D-1C9BF67A0897}"/>
                  </a:ext>
                </a:extLst>
              </p:cNvPr>
              <p:cNvPicPr>
                <a:picLocks noChangeAspect="1"/>
              </p:cNvPicPr>
              <p:nvPr/>
            </p:nvPicPr>
            <p:blipFill>
              <a:blip r:embed="rId6">
                <a:extLst>
                  <a:ext uri="{96DAC541-7B7A-43D3-8B79-37D633B846F1}">
                    <asvg:svgBlip xmlns:asvg="http://schemas.microsoft.com/office/drawing/2016/SVG/main" r:embed="rId7"/>
                  </a:ext>
                </a:extLst>
              </a:blip>
              <a:srcRect/>
              <a:stretch/>
            </p:blipFill>
            <p:spPr>
              <a:xfrm>
                <a:off x="1981476" y="1445148"/>
                <a:ext cx="274195" cy="274195"/>
              </a:xfrm>
              <a:prstGeom prst="rect">
                <a:avLst/>
              </a:prstGeom>
            </p:spPr>
          </p:pic>
        </p:grpSp>
      </p:grpSp>
      <p:grpSp>
        <p:nvGrpSpPr>
          <p:cNvPr id="8" name="Group 7">
            <a:extLst>
              <a:ext uri="{FF2B5EF4-FFF2-40B4-BE49-F238E27FC236}">
                <a16:creationId xmlns:a16="http://schemas.microsoft.com/office/drawing/2014/main" id="{B7BB868A-258D-2E1C-4014-9C77B169EC7D}"/>
              </a:ext>
            </a:extLst>
          </p:cNvPr>
          <p:cNvGrpSpPr/>
          <p:nvPr/>
        </p:nvGrpSpPr>
        <p:grpSpPr>
          <a:xfrm>
            <a:off x="1793220" y="2111176"/>
            <a:ext cx="3418858" cy="600151"/>
            <a:chOff x="1793222" y="1974566"/>
            <a:chExt cx="3291281" cy="600151"/>
          </a:xfrm>
          <a:solidFill>
            <a:schemeClr val="bg1"/>
          </a:solidFill>
        </p:grpSpPr>
        <p:sp>
          <p:nvSpPr>
            <p:cNvPr id="7" name="Rounded Rectangle 41">
              <a:extLst>
                <a:ext uri="{FF2B5EF4-FFF2-40B4-BE49-F238E27FC236}">
                  <a16:creationId xmlns:a16="http://schemas.microsoft.com/office/drawing/2014/main" id="{00B1141E-4F7A-35BE-E51A-A1F691487A83}"/>
                </a:ext>
              </a:extLst>
            </p:cNvPr>
            <p:cNvSpPr/>
            <p:nvPr/>
          </p:nvSpPr>
          <p:spPr>
            <a:xfrm>
              <a:off x="1793222" y="1974566"/>
              <a:ext cx="3291280" cy="543746"/>
            </a:xfrm>
            <a:prstGeom prst="roundRect">
              <a:avLst>
                <a:gd name="adj" fmla="val 5000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dirty="0">
                <a:solidFill>
                  <a:schemeClr val="tx1"/>
                </a:solidFill>
              </a:endParaRPr>
            </a:p>
          </p:txBody>
        </p:sp>
        <p:grpSp>
          <p:nvGrpSpPr>
            <p:cNvPr id="63" name="Group 62">
              <a:extLst>
                <a:ext uri="{FF2B5EF4-FFF2-40B4-BE49-F238E27FC236}">
                  <a16:creationId xmlns:a16="http://schemas.microsoft.com/office/drawing/2014/main" id="{0DC0BCA5-98F1-883C-B112-63E3D100FC3B}"/>
                </a:ext>
              </a:extLst>
            </p:cNvPr>
            <p:cNvGrpSpPr/>
            <p:nvPr/>
          </p:nvGrpSpPr>
          <p:grpSpPr>
            <a:xfrm>
              <a:off x="2003384" y="1989942"/>
              <a:ext cx="3081119" cy="584775"/>
              <a:chOff x="1998089" y="1892147"/>
              <a:chExt cx="3081119" cy="584775"/>
            </a:xfrm>
            <a:grpFill/>
          </p:grpSpPr>
          <p:sp>
            <p:nvSpPr>
              <p:cNvPr id="15" name="TextBox 14">
                <a:extLst>
                  <a:ext uri="{FF2B5EF4-FFF2-40B4-BE49-F238E27FC236}">
                    <a16:creationId xmlns:a16="http://schemas.microsoft.com/office/drawing/2014/main" id="{E49E6AF6-2CDD-71EE-C992-D21840B622FC}"/>
                  </a:ext>
                </a:extLst>
              </p:cNvPr>
              <p:cNvSpPr txBox="1"/>
              <p:nvPr/>
            </p:nvSpPr>
            <p:spPr>
              <a:xfrm>
                <a:off x="2374963" y="1892147"/>
                <a:ext cx="2704245" cy="584775"/>
              </a:xfrm>
              <a:prstGeom prst="rect">
                <a:avLst/>
              </a:prstGeom>
              <a:grpFill/>
            </p:spPr>
            <p:txBody>
              <a:bodyPr wrap="square">
                <a:spAutoFit/>
              </a:bodyPr>
              <a:lstStyle/>
              <a:p>
                <a:r>
                  <a:rPr lang="en-GB" sz="1600" dirty="0">
                    <a:latin typeface="Poppins Light" pitchFamily="2" charset="77"/>
                    <a:cs typeface="Poppins Light" pitchFamily="2" charset="77"/>
                  </a:rPr>
                  <a:t>Dual-channel input interfaces</a:t>
                </a:r>
              </a:p>
            </p:txBody>
          </p:sp>
          <p:pic>
            <p:nvPicPr>
              <p:cNvPr id="30" name="Picture 29" descr="Decision chart">
                <a:extLst>
                  <a:ext uri="{FF2B5EF4-FFF2-40B4-BE49-F238E27FC236}">
                    <a16:creationId xmlns:a16="http://schemas.microsoft.com/office/drawing/2014/main" id="{C016F975-F841-AF1B-4907-E88A23F06894}"/>
                  </a:ext>
                </a:extLst>
              </p:cNvPr>
              <p:cNvPicPr>
                <a:picLocks noChangeAspect="1"/>
              </p:cNvPicPr>
              <p:nvPr/>
            </p:nvPicPr>
            <p:blipFill>
              <a:blip r:embed="rId8">
                <a:extLst>
                  <a:ext uri="{96DAC541-7B7A-43D3-8B79-37D633B846F1}">
                    <asvg:svgBlip xmlns:asvg="http://schemas.microsoft.com/office/drawing/2016/SVG/main" r:embed="rId9"/>
                  </a:ext>
                </a:extLst>
              </a:blip>
              <a:srcRect/>
              <a:stretch/>
            </p:blipFill>
            <p:spPr>
              <a:xfrm rot="16200000">
                <a:off x="1998089" y="2021411"/>
                <a:ext cx="238118" cy="238118"/>
              </a:xfrm>
              <a:prstGeom prst="rect">
                <a:avLst/>
              </a:prstGeom>
            </p:spPr>
          </p:pic>
        </p:grpSp>
      </p:grpSp>
      <p:grpSp>
        <p:nvGrpSpPr>
          <p:cNvPr id="39" name="Group 38">
            <a:extLst>
              <a:ext uri="{FF2B5EF4-FFF2-40B4-BE49-F238E27FC236}">
                <a16:creationId xmlns:a16="http://schemas.microsoft.com/office/drawing/2014/main" id="{CF37DA51-E3DB-CF39-72B5-4B7E13472F32}"/>
              </a:ext>
            </a:extLst>
          </p:cNvPr>
          <p:cNvGrpSpPr/>
          <p:nvPr/>
        </p:nvGrpSpPr>
        <p:grpSpPr>
          <a:xfrm>
            <a:off x="1793220" y="2753163"/>
            <a:ext cx="3724460" cy="496186"/>
            <a:chOff x="1823702" y="2528637"/>
            <a:chExt cx="3724460" cy="496186"/>
          </a:xfrm>
          <a:solidFill>
            <a:schemeClr val="bg1"/>
          </a:solidFill>
        </p:grpSpPr>
        <p:sp>
          <p:nvSpPr>
            <p:cNvPr id="10" name="Rounded Rectangle 41">
              <a:extLst>
                <a:ext uri="{FF2B5EF4-FFF2-40B4-BE49-F238E27FC236}">
                  <a16:creationId xmlns:a16="http://schemas.microsoft.com/office/drawing/2014/main" id="{D60559E3-3F48-F943-4FA4-F3E5AC503838}"/>
                </a:ext>
              </a:extLst>
            </p:cNvPr>
            <p:cNvSpPr/>
            <p:nvPr/>
          </p:nvSpPr>
          <p:spPr>
            <a:xfrm>
              <a:off x="1823702" y="2528637"/>
              <a:ext cx="3388376" cy="496186"/>
            </a:xfrm>
            <a:prstGeom prst="roundRect">
              <a:avLst>
                <a:gd name="adj" fmla="val 5000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dirty="0">
                <a:solidFill>
                  <a:schemeClr val="tx1"/>
                </a:solidFill>
              </a:endParaRPr>
            </a:p>
          </p:txBody>
        </p:sp>
        <p:grpSp>
          <p:nvGrpSpPr>
            <p:cNvPr id="62" name="Group 61">
              <a:extLst>
                <a:ext uri="{FF2B5EF4-FFF2-40B4-BE49-F238E27FC236}">
                  <a16:creationId xmlns:a16="http://schemas.microsoft.com/office/drawing/2014/main" id="{6B8401AE-374D-E89D-0A8E-AF9237CFFBD6}"/>
                </a:ext>
              </a:extLst>
            </p:cNvPr>
            <p:cNvGrpSpPr/>
            <p:nvPr/>
          </p:nvGrpSpPr>
          <p:grpSpPr>
            <a:xfrm>
              <a:off x="1999465" y="2590093"/>
              <a:ext cx="3548697" cy="338554"/>
              <a:chOff x="2026379" y="2368856"/>
              <a:chExt cx="3548697" cy="338554"/>
            </a:xfrm>
            <a:grpFill/>
          </p:grpSpPr>
          <p:sp>
            <p:nvSpPr>
              <p:cNvPr id="17" name="TextBox 16">
                <a:extLst>
                  <a:ext uri="{FF2B5EF4-FFF2-40B4-BE49-F238E27FC236}">
                    <a16:creationId xmlns:a16="http://schemas.microsoft.com/office/drawing/2014/main" id="{08ED1CF1-AF61-DAB1-68E5-170A4CA729C0}"/>
                  </a:ext>
                </a:extLst>
              </p:cNvPr>
              <p:cNvSpPr txBox="1"/>
              <p:nvPr/>
            </p:nvSpPr>
            <p:spPr>
              <a:xfrm>
                <a:off x="2374961" y="2368856"/>
                <a:ext cx="3200115" cy="338554"/>
              </a:xfrm>
              <a:prstGeom prst="rect">
                <a:avLst/>
              </a:prstGeom>
              <a:grpFill/>
            </p:spPr>
            <p:txBody>
              <a:bodyPr wrap="square">
                <a:spAutoFit/>
              </a:bodyPr>
              <a:lstStyle/>
              <a:p>
                <a:r>
                  <a:rPr lang="en-GB" sz="1600" dirty="0">
                    <a:latin typeface="Poppins Light" pitchFamily="2" charset="77"/>
                    <a:cs typeface="Poppins Light" pitchFamily="2" charset="77"/>
                  </a:rPr>
                  <a:t>Stable power supply design</a:t>
                </a:r>
              </a:p>
            </p:txBody>
          </p:sp>
          <p:pic>
            <p:nvPicPr>
              <p:cNvPr id="31" name="Picture 30" descr="Battery charging">
                <a:extLst>
                  <a:ext uri="{FF2B5EF4-FFF2-40B4-BE49-F238E27FC236}">
                    <a16:creationId xmlns:a16="http://schemas.microsoft.com/office/drawing/2014/main" id="{D2A9FDFE-2D95-CD45-9971-41B487BF7032}"/>
                  </a:ext>
                </a:extLst>
              </p:cNvPr>
              <p:cNvPicPr>
                <a:picLocks noChangeAspect="1"/>
              </p:cNvPicPr>
              <p:nvPr/>
            </p:nvPicPr>
            <p:blipFill>
              <a:blip r:embed="rId10">
                <a:extLst>
                  <a:ext uri="{96DAC541-7B7A-43D3-8B79-37D633B846F1}">
                    <asvg:svgBlip xmlns:asvg="http://schemas.microsoft.com/office/drawing/2016/SVG/main" r:embed="rId11"/>
                  </a:ext>
                </a:extLst>
              </a:blip>
              <a:srcRect/>
              <a:stretch/>
            </p:blipFill>
            <p:spPr>
              <a:xfrm>
                <a:off x="2026379" y="2458174"/>
                <a:ext cx="238118" cy="238118"/>
              </a:xfrm>
              <a:prstGeom prst="rect">
                <a:avLst/>
              </a:prstGeom>
            </p:spPr>
          </p:pic>
        </p:grpSp>
      </p:grpSp>
      <p:grpSp>
        <p:nvGrpSpPr>
          <p:cNvPr id="16" name="Group 15">
            <a:extLst>
              <a:ext uri="{FF2B5EF4-FFF2-40B4-BE49-F238E27FC236}">
                <a16:creationId xmlns:a16="http://schemas.microsoft.com/office/drawing/2014/main" id="{EEC2464C-67E3-0D33-A57F-B3CD235B3B8A}"/>
              </a:ext>
            </a:extLst>
          </p:cNvPr>
          <p:cNvGrpSpPr/>
          <p:nvPr/>
        </p:nvGrpSpPr>
        <p:grpSpPr>
          <a:xfrm>
            <a:off x="1793220" y="3360559"/>
            <a:ext cx="3747952" cy="496186"/>
            <a:chOff x="1800210" y="3042221"/>
            <a:chExt cx="3747952" cy="496186"/>
          </a:xfrm>
          <a:solidFill>
            <a:schemeClr val="bg1"/>
          </a:solidFill>
        </p:grpSpPr>
        <p:sp>
          <p:nvSpPr>
            <p:cNvPr id="11" name="Rounded Rectangle 41">
              <a:extLst>
                <a:ext uri="{FF2B5EF4-FFF2-40B4-BE49-F238E27FC236}">
                  <a16:creationId xmlns:a16="http://schemas.microsoft.com/office/drawing/2014/main" id="{6A5D8F8C-F80F-A81D-589C-9CE895CD22CE}"/>
                </a:ext>
              </a:extLst>
            </p:cNvPr>
            <p:cNvSpPr/>
            <p:nvPr/>
          </p:nvSpPr>
          <p:spPr>
            <a:xfrm>
              <a:off x="1800210" y="3042221"/>
              <a:ext cx="3411868" cy="496186"/>
            </a:xfrm>
            <a:prstGeom prst="roundRect">
              <a:avLst>
                <a:gd name="adj" fmla="val 5000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dirty="0">
                <a:solidFill>
                  <a:schemeClr val="tx1"/>
                </a:solidFill>
              </a:endParaRPr>
            </a:p>
          </p:txBody>
        </p:sp>
        <p:sp>
          <p:nvSpPr>
            <p:cNvPr id="18" name="TextBox 17">
              <a:extLst>
                <a:ext uri="{FF2B5EF4-FFF2-40B4-BE49-F238E27FC236}">
                  <a16:creationId xmlns:a16="http://schemas.microsoft.com/office/drawing/2014/main" id="{A82DCC78-8356-E474-8472-5998D3779E51}"/>
                </a:ext>
              </a:extLst>
            </p:cNvPr>
            <p:cNvSpPr txBox="1"/>
            <p:nvPr/>
          </p:nvSpPr>
          <p:spPr>
            <a:xfrm>
              <a:off x="2348048" y="3115870"/>
              <a:ext cx="3200114" cy="338554"/>
            </a:xfrm>
            <a:prstGeom prst="rect">
              <a:avLst/>
            </a:prstGeom>
            <a:grpFill/>
          </p:spPr>
          <p:txBody>
            <a:bodyPr wrap="square">
              <a:spAutoFit/>
            </a:bodyPr>
            <a:lstStyle/>
            <a:p>
              <a:r>
                <a:rPr lang="en-GB" sz="1600" dirty="0">
                  <a:latin typeface="Poppins Light" pitchFamily="2" charset="77"/>
                  <a:cs typeface="Poppins Light" pitchFamily="2" charset="77"/>
                </a:rPr>
                <a:t>Wide frequency range</a:t>
              </a:r>
            </a:p>
          </p:txBody>
        </p:sp>
        <p:pic>
          <p:nvPicPr>
            <p:cNvPr id="14" name="Picture 30" descr="Voice">
              <a:extLst>
                <a:ext uri="{FF2B5EF4-FFF2-40B4-BE49-F238E27FC236}">
                  <a16:creationId xmlns:a16="http://schemas.microsoft.com/office/drawing/2014/main" id="{55F234AD-0694-4D67-BE3C-D85D6DE9839E}"/>
                </a:ext>
              </a:extLst>
            </p:cNvPr>
            <p:cNvPicPr>
              <a:picLocks noChangeAspect="1"/>
            </p:cNvPicPr>
            <p:nvPr/>
          </p:nvPicPr>
          <p:blipFill>
            <a:blip r:embed="rId12">
              <a:extLst>
                <a:ext uri="{96DAC541-7B7A-43D3-8B79-37D633B846F1}">
                  <asvg:svgBlip xmlns:asvg="http://schemas.microsoft.com/office/drawing/2016/SVG/main" r:embed="rId13"/>
                </a:ext>
              </a:extLst>
            </a:blip>
            <a:srcRect/>
            <a:stretch/>
          </p:blipFill>
          <p:spPr>
            <a:xfrm>
              <a:off x="1999465" y="3158563"/>
              <a:ext cx="238118" cy="238118"/>
            </a:xfrm>
            <a:prstGeom prst="rect">
              <a:avLst/>
            </a:prstGeom>
          </p:spPr>
        </p:pic>
      </p:grpSp>
      <p:grpSp>
        <p:nvGrpSpPr>
          <p:cNvPr id="21" name="Group 20">
            <a:extLst>
              <a:ext uri="{FF2B5EF4-FFF2-40B4-BE49-F238E27FC236}">
                <a16:creationId xmlns:a16="http://schemas.microsoft.com/office/drawing/2014/main" id="{FF5627F7-EAE6-E6C5-6971-4C8131DFAF3E}"/>
              </a:ext>
            </a:extLst>
          </p:cNvPr>
          <p:cNvGrpSpPr/>
          <p:nvPr/>
        </p:nvGrpSpPr>
        <p:grpSpPr>
          <a:xfrm>
            <a:off x="1793220" y="3958503"/>
            <a:ext cx="3418857" cy="601764"/>
            <a:chOff x="2154932" y="3950008"/>
            <a:chExt cx="3369327" cy="601764"/>
          </a:xfrm>
          <a:solidFill>
            <a:schemeClr val="bg1"/>
          </a:solidFill>
        </p:grpSpPr>
        <p:sp>
          <p:nvSpPr>
            <p:cNvPr id="20" name="Rounded Rectangle 41">
              <a:extLst>
                <a:ext uri="{FF2B5EF4-FFF2-40B4-BE49-F238E27FC236}">
                  <a16:creationId xmlns:a16="http://schemas.microsoft.com/office/drawing/2014/main" id="{9364FBC2-7226-A82A-EAF1-405887E79835}"/>
                </a:ext>
              </a:extLst>
            </p:cNvPr>
            <p:cNvSpPr/>
            <p:nvPr/>
          </p:nvSpPr>
          <p:spPr>
            <a:xfrm>
              <a:off x="2154932" y="3950008"/>
              <a:ext cx="3369327" cy="543746"/>
            </a:xfrm>
            <a:prstGeom prst="roundRect">
              <a:avLst>
                <a:gd name="adj" fmla="val 5000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dirty="0">
                <a:solidFill>
                  <a:schemeClr val="tx1"/>
                </a:solidFill>
              </a:endParaRPr>
            </a:p>
          </p:txBody>
        </p:sp>
        <p:grpSp>
          <p:nvGrpSpPr>
            <p:cNvPr id="60" name="Group 59">
              <a:extLst>
                <a:ext uri="{FF2B5EF4-FFF2-40B4-BE49-F238E27FC236}">
                  <a16:creationId xmlns:a16="http://schemas.microsoft.com/office/drawing/2014/main" id="{4AD7E441-D9F5-3C8C-CD3D-6A4CA776AE92}"/>
                </a:ext>
              </a:extLst>
            </p:cNvPr>
            <p:cNvGrpSpPr/>
            <p:nvPr/>
          </p:nvGrpSpPr>
          <p:grpSpPr>
            <a:xfrm>
              <a:off x="2348047" y="3966997"/>
              <a:ext cx="3159448" cy="584775"/>
              <a:chOff x="1971058" y="3322274"/>
              <a:chExt cx="3159448" cy="584775"/>
            </a:xfrm>
            <a:grpFill/>
          </p:grpSpPr>
          <p:sp>
            <p:nvSpPr>
              <p:cNvPr id="22" name="TextBox 21">
                <a:extLst>
                  <a:ext uri="{FF2B5EF4-FFF2-40B4-BE49-F238E27FC236}">
                    <a16:creationId xmlns:a16="http://schemas.microsoft.com/office/drawing/2014/main" id="{D07260C7-50E1-A346-8B5F-C2AE2F035706}"/>
                  </a:ext>
                </a:extLst>
              </p:cNvPr>
              <p:cNvSpPr txBox="1"/>
              <p:nvPr/>
            </p:nvSpPr>
            <p:spPr>
              <a:xfrm>
                <a:off x="2374962" y="3322274"/>
                <a:ext cx="2755544" cy="584775"/>
              </a:xfrm>
              <a:prstGeom prst="rect">
                <a:avLst/>
              </a:prstGeom>
              <a:grpFill/>
            </p:spPr>
            <p:txBody>
              <a:bodyPr wrap="square">
                <a:spAutoFit/>
              </a:bodyPr>
              <a:lstStyle/>
              <a:p>
                <a:r>
                  <a:rPr lang="en-US" sz="1600" dirty="0">
                    <a:latin typeface="Poppins Light" pitchFamily="2" charset="77"/>
                    <a:cs typeface="Poppins Light" pitchFamily="2" charset="77"/>
                  </a:rPr>
                  <a:t>High Accuracy and minimal distortion</a:t>
                </a:r>
                <a:endParaRPr lang="en-GB" sz="1600" dirty="0">
                  <a:latin typeface="Poppins Light" pitchFamily="2" charset="77"/>
                  <a:cs typeface="Poppins Light" pitchFamily="2" charset="77"/>
                </a:endParaRPr>
              </a:p>
            </p:txBody>
          </p:sp>
          <p:pic>
            <p:nvPicPr>
              <p:cNvPr id="33" name="Picture 32" descr="Target">
                <a:extLst>
                  <a:ext uri="{FF2B5EF4-FFF2-40B4-BE49-F238E27FC236}">
                    <a16:creationId xmlns:a16="http://schemas.microsoft.com/office/drawing/2014/main" id="{1500713E-182C-1FCE-89DD-86FA442FAC32}"/>
                  </a:ext>
                </a:extLst>
              </p:cNvPr>
              <p:cNvPicPr>
                <a:picLocks noChangeAspect="1"/>
              </p:cNvPicPr>
              <p:nvPr/>
            </p:nvPicPr>
            <p:blipFill>
              <a:blip r:embed="rId14">
                <a:extLst>
                  <a:ext uri="{96DAC541-7B7A-43D3-8B79-37D633B846F1}">
                    <asvg:svgBlip xmlns:asvg="http://schemas.microsoft.com/office/drawing/2016/SVG/main" r:embed="rId15"/>
                  </a:ext>
                </a:extLst>
              </a:blip>
              <a:srcRect/>
              <a:stretch/>
            </p:blipFill>
            <p:spPr>
              <a:xfrm>
                <a:off x="1971058" y="3435123"/>
                <a:ext cx="331603" cy="331603"/>
              </a:xfrm>
              <a:prstGeom prst="rect">
                <a:avLst/>
              </a:prstGeom>
            </p:spPr>
          </p:pic>
        </p:grpSp>
      </p:grpSp>
    </p:spTree>
    <p:extLst>
      <p:ext uri="{BB962C8B-B14F-4D97-AF65-F5344CB8AC3E}">
        <p14:creationId xmlns:p14="http://schemas.microsoft.com/office/powerpoint/2010/main" val="35040627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1000">
        <p159:morph option="byObject"/>
      </p:transition>
    </mc:Choice>
    <mc:Fallback xmlns="">
      <p:transition spd="slow" advClick="0" advTm="1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66"/>
                                        </p:tgtEl>
                                        <p:attrNameLst>
                                          <p:attrName>style.visibility</p:attrName>
                                        </p:attrNameLst>
                                      </p:cBhvr>
                                      <p:to>
                                        <p:strVal val="visible"/>
                                      </p:to>
                                    </p:set>
                                    <p:animEffect transition="in" filter="fade">
                                      <p:cBhvr>
                                        <p:cTn id="11" dur="500"/>
                                        <p:tgtEl>
                                          <p:spTgt spid="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134B84-14EE-5A41-AF7C-53826FD7CE65}"/>
            </a:ext>
          </a:extLst>
        </p:cNvPr>
        <p:cNvGrpSpPr/>
        <p:nvPr/>
      </p:nvGrpSpPr>
      <p:grpSpPr>
        <a:xfrm>
          <a:off x="0" y="0"/>
          <a:ext cx="0" cy="0"/>
          <a:chOff x="0" y="0"/>
          <a:chExt cx="0" cy="0"/>
        </a:xfrm>
      </p:grpSpPr>
      <mc:AlternateContent xmlns:mc="http://schemas.openxmlformats.org/markup-compatibility/2006">
        <mc:Choice xmlns:am3d="http://schemas.microsoft.com/office/drawing/2017/model3d" Requires="am3d">
          <p:graphicFrame>
            <p:nvGraphicFramePr>
              <p:cNvPr id="3" name="3D Model 2">
                <a:extLst>
                  <a:ext uri="{FF2B5EF4-FFF2-40B4-BE49-F238E27FC236}">
                    <a16:creationId xmlns:a16="http://schemas.microsoft.com/office/drawing/2014/main" id="{0975F151-1313-2AB4-C654-0740F8C2550F}"/>
                  </a:ext>
                </a:extLst>
              </p:cNvPr>
              <p:cNvGraphicFramePr>
                <a:graphicFrameLocks noChangeAspect="1"/>
              </p:cNvGraphicFramePr>
              <p:nvPr/>
            </p:nvGraphicFramePr>
            <p:xfrm>
              <a:off x="6096000" y="-2748975"/>
              <a:ext cx="5217433" cy="15220689"/>
            </p:xfrm>
            <a:graphic>
              <a:graphicData uri="http://schemas.microsoft.com/office/drawing/2017/model3d">
                <am3d:model3d r:embed="rId2">
                  <am3d:spPr>
                    <a:xfrm>
                      <a:off x="0" y="0"/>
                      <a:ext cx="5217433" cy="15220689"/>
                    </a:xfrm>
                    <a:prstGeom prst="rect">
                      <a:avLst/>
                    </a:prstGeom>
                    <a:effectLst/>
                  </am3d:spPr>
                  <am3d:camera>
                    <am3d:pos x="0" y="0" z="52548620"/>
                    <am3d:up dx="0" dy="36000000" dz="0"/>
                    <am3d:lookAt x="0" y="0" z="0"/>
                    <am3d:perspective fov="2700000"/>
                  </am3d:camera>
                  <am3d:trans>
                    <am3d:meterPerModelUnit n="6775063" d="1000000"/>
                    <am3d:preTrans dx="13257" dy="-18048762" dz="444858"/>
                    <am3d:scale>
                      <am3d:sx n="1000000" d="1000000"/>
                      <am3d:sy n="1000000" d="1000000"/>
                      <am3d:sz n="1000000" d="1000000"/>
                    </am3d:scale>
                    <am3d:rot ax="153748" ay="2951039" az="116398"/>
                    <am3d:postTrans dx="0" dy="0" dz="0"/>
                  </am3d:trans>
                  <am3d:raster rName="Office3DRenderer" rVer="16.0.8326">
                    <am3d:blip r:embed="rId3"/>
                  </am3d:raster>
                  <am3d:objViewport viewportSz="16363190"/>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 name="3D Model 2">
                <a:extLst>
                  <a:ext uri="{FF2B5EF4-FFF2-40B4-BE49-F238E27FC236}">
                    <a16:creationId xmlns:a16="http://schemas.microsoft.com/office/drawing/2014/main" id="{0975F151-1313-2AB4-C654-0740F8C2550F}"/>
                  </a:ext>
                </a:extLst>
              </p:cNvPr>
              <p:cNvPicPr>
                <a:picLocks noGrp="1" noRot="1" noChangeAspect="1" noMove="1" noResize="1" noEditPoints="1" noAdjustHandles="1" noChangeArrowheads="1" noChangeShapeType="1" noCrop="1"/>
              </p:cNvPicPr>
              <p:nvPr/>
            </p:nvPicPr>
            <p:blipFill>
              <a:blip r:embed="rId3"/>
              <a:stretch>
                <a:fillRect/>
              </a:stretch>
            </p:blipFill>
            <p:spPr>
              <a:xfrm>
                <a:off x="6096000" y="-2748975"/>
                <a:ext cx="5217433" cy="15220689"/>
              </a:xfrm>
              <a:prstGeom prst="rect">
                <a:avLst/>
              </a:prstGeom>
              <a:effectLst/>
            </p:spPr>
          </p:pic>
        </mc:Fallback>
      </mc:AlternateContent>
      <p:sp>
        <p:nvSpPr>
          <p:cNvPr id="19" name="TextBox 18">
            <a:extLst>
              <a:ext uri="{FF2B5EF4-FFF2-40B4-BE49-F238E27FC236}">
                <a16:creationId xmlns:a16="http://schemas.microsoft.com/office/drawing/2014/main" id="{219E2FD5-6DA0-C0DF-4DB6-BCC5C0AAA498}"/>
              </a:ext>
            </a:extLst>
          </p:cNvPr>
          <p:cNvSpPr txBox="1"/>
          <p:nvPr/>
        </p:nvSpPr>
        <p:spPr>
          <a:xfrm>
            <a:off x="1031461" y="-7963708"/>
            <a:ext cx="5748338" cy="1446550"/>
          </a:xfrm>
          <a:prstGeom prst="rect">
            <a:avLst/>
          </a:prstGeom>
          <a:noFill/>
        </p:spPr>
        <p:txBody>
          <a:bodyPr wrap="square" rtlCol="0">
            <a:spAutoFit/>
          </a:bodyPr>
          <a:lstStyle>
            <a:defPPr>
              <a:defRPr lang="en-US"/>
            </a:defPPr>
            <a:lvl1pPr algn="ctr">
              <a:lnSpc>
                <a:spcPct val="85000"/>
              </a:lnSpc>
              <a:defRPr sz="3600" b="1">
                <a:solidFill>
                  <a:schemeClr val="bg1"/>
                </a:solidFill>
                <a:latin typeface="Poppins SemiBold" pitchFamily="2" charset="77"/>
                <a:cs typeface="Poppins SemiBold" pitchFamily="2" charset="77"/>
              </a:defRPr>
            </a:lvl1pPr>
          </a:lstStyle>
          <a:p>
            <a:pPr algn="l">
              <a:lnSpc>
                <a:spcPct val="100000"/>
              </a:lnSpc>
            </a:pPr>
            <a:r>
              <a:rPr lang="en-GB" sz="4400" b="0" dirty="0">
                <a:solidFill>
                  <a:srgbClr val="96ADE7"/>
                </a:solidFill>
                <a:latin typeface="Poppins Medium" pitchFamily="2" charset="77"/>
                <a:cs typeface="Poppins Medium" pitchFamily="2" charset="77"/>
              </a:rPr>
              <a:t>Action button.</a:t>
            </a:r>
          </a:p>
          <a:p>
            <a:pPr algn="l">
              <a:lnSpc>
                <a:spcPct val="100000"/>
              </a:lnSpc>
            </a:pPr>
            <a:r>
              <a:rPr lang="en-GB" sz="4400" b="0" dirty="0">
                <a:solidFill>
                  <a:schemeClr val="tx1"/>
                </a:solidFill>
                <a:latin typeface="Poppins Medium" pitchFamily="2" charset="77"/>
                <a:cs typeface="Poppins Medium" pitchFamily="2" charset="77"/>
              </a:rPr>
              <a:t>Do more. Wait less.</a:t>
            </a:r>
            <a:endParaRPr lang="en-BA" sz="4400" b="0" dirty="0">
              <a:solidFill>
                <a:schemeClr val="tx1">
                  <a:lumMod val="50000"/>
                  <a:lumOff val="50000"/>
                </a:schemeClr>
              </a:solidFill>
              <a:latin typeface="Poppins Medium" pitchFamily="2" charset="77"/>
              <a:cs typeface="Poppins Medium" pitchFamily="2" charset="77"/>
            </a:endParaRPr>
          </a:p>
        </p:txBody>
      </p:sp>
      <p:sp>
        <p:nvSpPr>
          <p:cNvPr id="9" name="TextBox 8">
            <a:extLst>
              <a:ext uri="{FF2B5EF4-FFF2-40B4-BE49-F238E27FC236}">
                <a16:creationId xmlns:a16="http://schemas.microsoft.com/office/drawing/2014/main" id="{1FA41D0D-CFB3-8F6D-0AC0-214F52A01972}"/>
              </a:ext>
            </a:extLst>
          </p:cNvPr>
          <p:cNvSpPr txBox="1"/>
          <p:nvPr/>
        </p:nvSpPr>
        <p:spPr>
          <a:xfrm>
            <a:off x="1031461" y="-5383033"/>
            <a:ext cx="4548911" cy="2554545"/>
          </a:xfrm>
          <a:prstGeom prst="rect">
            <a:avLst/>
          </a:prstGeom>
          <a:noFill/>
        </p:spPr>
        <p:txBody>
          <a:bodyPr wrap="square">
            <a:spAutoFit/>
          </a:bodyPr>
          <a:lstStyle/>
          <a:p>
            <a:r>
              <a:rPr lang="en-GB" sz="1600" dirty="0">
                <a:latin typeface="Poppins Light" pitchFamily="2" charset="77"/>
                <a:cs typeface="Poppins Light" pitchFamily="2" charset="77"/>
              </a:rPr>
              <a:t>The Action button on iPhone 16 is a fast track to your </a:t>
            </a:r>
            <a:r>
              <a:rPr lang="en-GB" sz="1600" dirty="0" err="1">
                <a:latin typeface="Poppins Light" pitchFamily="2" charset="77"/>
                <a:cs typeface="Poppins Light" pitchFamily="2" charset="77"/>
              </a:rPr>
              <a:t>favorite</a:t>
            </a:r>
            <a:r>
              <a:rPr lang="en-GB" sz="1600" dirty="0">
                <a:latin typeface="Poppins Light" pitchFamily="2" charset="77"/>
                <a:cs typeface="Poppins Light" pitchFamily="2" charset="77"/>
              </a:rPr>
              <a:t> feature. Just press and hold to launch the action you want — the flashlight, a voice memo, Silent mode, and more. You can also set up Shortcuts to open an app, run a series of tasks, or change actions depending on the time of day or your location. Or use it to take actions in an app, like setting an alarm or even ordering your </a:t>
            </a:r>
            <a:r>
              <a:rPr lang="en-GB" sz="1600" dirty="0" err="1">
                <a:latin typeface="Poppins Light" pitchFamily="2" charset="77"/>
                <a:cs typeface="Poppins Light" pitchFamily="2" charset="77"/>
              </a:rPr>
              <a:t>favorite</a:t>
            </a:r>
            <a:r>
              <a:rPr lang="en-GB" sz="1600" dirty="0">
                <a:latin typeface="Poppins Light" pitchFamily="2" charset="77"/>
                <a:cs typeface="Poppins Light" pitchFamily="2" charset="77"/>
              </a:rPr>
              <a:t> coffee drink.</a:t>
            </a:r>
          </a:p>
        </p:txBody>
      </p:sp>
      <p:cxnSp>
        <p:nvCxnSpPr>
          <p:cNvPr id="4" name="Straight Connector 3">
            <a:extLst>
              <a:ext uri="{FF2B5EF4-FFF2-40B4-BE49-F238E27FC236}">
                <a16:creationId xmlns:a16="http://schemas.microsoft.com/office/drawing/2014/main" id="{C8E63736-944C-938A-201D-0E3B73EBC917}"/>
              </a:ext>
            </a:extLst>
          </p:cNvPr>
          <p:cNvCxnSpPr>
            <a:cxnSpLocks/>
          </p:cNvCxnSpPr>
          <p:nvPr/>
        </p:nvCxnSpPr>
        <p:spPr>
          <a:xfrm flipH="1">
            <a:off x="1483158" y="715448"/>
            <a:ext cx="4830801" cy="0"/>
          </a:xfrm>
          <a:prstGeom prst="line">
            <a:avLst/>
          </a:prstGeom>
          <a:ln w="19050">
            <a:gradFill flip="none" rotWithShape="1">
              <a:gsLst>
                <a:gs pos="0">
                  <a:schemeClr val="bg1"/>
                </a:gs>
                <a:gs pos="28000">
                  <a:schemeClr val="bg2"/>
                </a:gs>
              </a:gsLst>
              <a:lin ang="0" scaled="1"/>
              <a:tileRect/>
            </a:gradFill>
            <a:headEnd type="oval" w="lg" len="lg"/>
          </a:ln>
        </p:spPr>
        <p:style>
          <a:lnRef idx="1">
            <a:schemeClr val="accent1"/>
          </a:lnRef>
          <a:fillRef idx="0">
            <a:schemeClr val="accent1"/>
          </a:fillRef>
          <a:effectRef idx="0">
            <a:schemeClr val="accent1"/>
          </a:effectRef>
          <a:fontRef idx="minor">
            <a:schemeClr val="tx1"/>
          </a:fontRef>
        </p:style>
      </p:cxnSp>
      <p:grpSp>
        <p:nvGrpSpPr>
          <p:cNvPr id="66" name="Group 65">
            <a:extLst>
              <a:ext uri="{FF2B5EF4-FFF2-40B4-BE49-F238E27FC236}">
                <a16:creationId xmlns:a16="http://schemas.microsoft.com/office/drawing/2014/main" id="{78FEA1C2-A148-EFC6-31B7-E4D4218156D7}"/>
              </a:ext>
            </a:extLst>
          </p:cNvPr>
          <p:cNvGrpSpPr/>
          <p:nvPr/>
        </p:nvGrpSpPr>
        <p:grpSpPr>
          <a:xfrm>
            <a:off x="1793220" y="904722"/>
            <a:ext cx="3418858" cy="496186"/>
            <a:chOff x="1787927" y="845673"/>
            <a:chExt cx="3369328" cy="496186"/>
          </a:xfrm>
          <a:solidFill>
            <a:schemeClr val="bg1"/>
          </a:solidFill>
        </p:grpSpPr>
        <p:sp>
          <p:nvSpPr>
            <p:cNvPr id="42" name="Rounded Rectangle 41">
              <a:extLst>
                <a:ext uri="{FF2B5EF4-FFF2-40B4-BE49-F238E27FC236}">
                  <a16:creationId xmlns:a16="http://schemas.microsoft.com/office/drawing/2014/main" id="{BD529279-12B7-E4FD-008B-3BFF6E5AE595}"/>
                </a:ext>
              </a:extLst>
            </p:cNvPr>
            <p:cNvSpPr/>
            <p:nvPr/>
          </p:nvSpPr>
          <p:spPr>
            <a:xfrm>
              <a:off x="1787927" y="845673"/>
              <a:ext cx="3369328" cy="496186"/>
            </a:xfrm>
            <a:prstGeom prst="roundRect">
              <a:avLst>
                <a:gd name="adj" fmla="val 5000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dirty="0">
                <a:solidFill>
                  <a:schemeClr val="tx1"/>
                </a:solidFill>
              </a:endParaRPr>
            </a:p>
          </p:txBody>
        </p:sp>
        <p:grpSp>
          <p:nvGrpSpPr>
            <p:cNvPr id="65" name="Group 64">
              <a:extLst>
                <a:ext uri="{FF2B5EF4-FFF2-40B4-BE49-F238E27FC236}">
                  <a16:creationId xmlns:a16="http://schemas.microsoft.com/office/drawing/2014/main" id="{2B77FBB5-4B83-230D-9D4D-57B741A39041}"/>
                </a:ext>
              </a:extLst>
            </p:cNvPr>
            <p:cNvGrpSpPr/>
            <p:nvPr/>
          </p:nvGrpSpPr>
          <p:grpSpPr>
            <a:xfrm>
              <a:off x="1971058" y="938729"/>
              <a:ext cx="3060466" cy="338554"/>
              <a:chOff x="1971058" y="938729"/>
              <a:chExt cx="3060466" cy="338554"/>
            </a:xfrm>
            <a:grpFill/>
          </p:grpSpPr>
          <p:sp>
            <p:nvSpPr>
              <p:cNvPr id="12" name="TextBox 11">
                <a:extLst>
                  <a:ext uri="{FF2B5EF4-FFF2-40B4-BE49-F238E27FC236}">
                    <a16:creationId xmlns:a16="http://schemas.microsoft.com/office/drawing/2014/main" id="{3E48E385-EF84-BE2E-5E81-54E276922152}"/>
                  </a:ext>
                </a:extLst>
              </p:cNvPr>
              <p:cNvSpPr txBox="1"/>
              <p:nvPr/>
            </p:nvSpPr>
            <p:spPr>
              <a:xfrm>
                <a:off x="2374961" y="938729"/>
                <a:ext cx="2656563" cy="338554"/>
              </a:xfrm>
              <a:prstGeom prst="rect">
                <a:avLst/>
              </a:prstGeom>
              <a:grpFill/>
            </p:spPr>
            <p:txBody>
              <a:bodyPr wrap="square">
                <a:spAutoFit/>
              </a:bodyPr>
              <a:lstStyle/>
              <a:p>
                <a:r>
                  <a:rPr lang="en-GB" sz="1600" dirty="0">
                    <a:latin typeface="Poppins Light" pitchFamily="2" charset="77"/>
                    <a:cs typeface="Poppins Light" pitchFamily="2" charset="77"/>
                  </a:rPr>
                  <a:t>Parelle operation modes</a:t>
                </a:r>
              </a:p>
            </p:txBody>
          </p:sp>
          <p:pic>
            <p:nvPicPr>
              <p:cNvPr id="28" name="Picture 27" descr="Mathematics">
                <a:extLst>
                  <a:ext uri="{FF2B5EF4-FFF2-40B4-BE49-F238E27FC236}">
                    <a16:creationId xmlns:a16="http://schemas.microsoft.com/office/drawing/2014/main" id="{6199C735-B450-A777-8E29-4FEA162AD2CB}"/>
                  </a:ext>
                </a:extLst>
              </p:cNvPr>
              <p:cNvPicPr>
                <a:picLocks noChangeAspect="1"/>
              </p:cNvPicPr>
              <p:nvPr/>
            </p:nvPicPr>
            <p:blipFill>
              <a:blip r:embed="rId4">
                <a:extLst>
                  <a:ext uri="{96DAC541-7B7A-43D3-8B79-37D633B846F1}">
                    <asvg:svgBlip xmlns:asvg="http://schemas.microsoft.com/office/drawing/2016/SVG/main" r:embed="rId5"/>
                  </a:ext>
                </a:extLst>
              </a:blip>
              <a:srcRect/>
              <a:stretch/>
            </p:blipFill>
            <p:spPr>
              <a:xfrm>
                <a:off x="1971058" y="958482"/>
                <a:ext cx="284613" cy="284613"/>
              </a:xfrm>
              <a:prstGeom prst="rect">
                <a:avLst/>
              </a:prstGeom>
            </p:spPr>
          </p:pic>
        </p:grpSp>
      </p:grpSp>
      <p:grpSp>
        <p:nvGrpSpPr>
          <p:cNvPr id="6" name="Group 5">
            <a:extLst>
              <a:ext uri="{FF2B5EF4-FFF2-40B4-BE49-F238E27FC236}">
                <a16:creationId xmlns:a16="http://schemas.microsoft.com/office/drawing/2014/main" id="{4D237629-4068-7DF0-0361-6DE4DFC1A39A}"/>
              </a:ext>
            </a:extLst>
          </p:cNvPr>
          <p:cNvGrpSpPr/>
          <p:nvPr/>
        </p:nvGrpSpPr>
        <p:grpSpPr>
          <a:xfrm>
            <a:off x="1793220" y="1498648"/>
            <a:ext cx="3418857" cy="496186"/>
            <a:chOff x="1793221" y="1447332"/>
            <a:chExt cx="3291279" cy="496186"/>
          </a:xfrm>
        </p:grpSpPr>
        <p:sp>
          <p:nvSpPr>
            <p:cNvPr id="5" name="Rounded Rectangle 41">
              <a:extLst>
                <a:ext uri="{FF2B5EF4-FFF2-40B4-BE49-F238E27FC236}">
                  <a16:creationId xmlns:a16="http://schemas.microsoft.com/office/drawing/2014/main" id="{9A7DD35A-D1A4-465A-754B-00D082D7720C}"/>
                </a:ext>
              </a:extLst>
            </p:cNvPr>
            <p:cNvSpPr/>
            <p:nvPr/>
          </p:nvSpPr>
          <p:spPr>
            <a:xfrm>
              <a:off x="1793221" y="1447332"/>
              <a:ext cx="3291279" cy="496186"/>
            </a:xfrm>
            <a:prstGeom prst="roundRect">
              <a:avLst>
                <a:gd name="adj" fmla="val 50000"/>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dirty="0"/>
            </a:p>
          </p:txBody>
        </p:sp>
        <p:grpSp>
          <p:nvGrpSpPr>
            <p:cNvPr id="64" name="Group 63">
              <a:extLst>
                <a:ext uri="{FF2B5EF4-FFF2-40B4-BE49-F238E27FC236}">
                  <a16:creationId xmlns:a16="http://schemas.microsoft.com/office/drawing/2014/main" id="{32A257B4-CA46-E84D-2AD0-CCB0A1C0A73B}"/>
                </a:ext>
              </a:extLst>
            </p:cNvPr>
            <p:cNvGrpSpPr/>
            <p:nvPr/>
          </p:nvGrpSpPr>
          <p:grpSpPr>
            <a:xfrm>
              <a:off x="1986771" y="1526148"/>
              <a:ext cx="3027432" cy="338554"/>
              <a:chOff x="1981476" y="1415438"/>
              <a:chExt cx="3027432" cy="338554"/>
            </a:xfrm>
            <a:solidFill>
              <a:schemeClr val="bg1"/>
            </a:solidFill>
          </p:grpSpPr>
          <p:sp>
            <p:nvSpPr>
              <p:cNvPr id="13" name="TextBox 12">
                <a:extLst>
                  <a:ext uri="{FF2B5EF4-FFF2-40B4-BE49-F238E27FC236}">
                    <a16:creationId xmlns:a16="http://schemas.microsoft.com/office/drawing/2014/main" id="{29D3EE3C-5EAA-922F-5291-C94D23CFF188}"/>
                  </a:ext>
                </a:extLst>
              </p:cNvPr>
              <p:cNvSpPr txBox="1"/>
              <p:nvPr/>
            </p:nvSpPr>
            <p:spPr>
              <a:xfrm>
                <a:off x="2374960" y="1415438"/>
                <a:ext cx="2633948" cy="338554"/>
              </a:xfrm>
              <a:prstGeom prst="rect">
                <a:avLst/>
              </a:prstGeom>
              <a:noFill/>
            </p:spPr>
            <p:txBody>
              <a:bodyPr wrap="square">
                <a:spAutoFit/>
              </a:bodyPr>
              <a:lstStyle/>
              <a:p>
                <a:r>
                  <a:rPr lang="en-GB" sz="1600" dirty="0">
                    <a:solidFill>
                      <a:schemeClr val="bg1"/>
                    </a:solidFill>
                    <a:latin typeface="Poppins Light" pitchFamily="2" charset="77"/>
                    <a:cs typeface="Poppins Light" pitchFamily="2" charset="77"/>
                  </a:rPr>
                  <a:t>Adjustable gain controls</a:t>
                </a:r>
              </a:p>
            </p:txBody>
          </p:sp>
          <p:pic>
            <p:nvPicPr>
              <p:cNvPr id="29" name="Picture 28" descr="Single gear">
                <a:extLst>
                  <a:ext uri="{FF2B5EF4-FFF2-40B4-BE49-F238E27FC236}">
                    <a16:creationId xmlns:a16="http://schemas.microsoft.com/office/drawing/2014/main" id="{0E55BD05-DD63-27AF-40FA-68685C7C3827}"/>
                  </a:ext>
                </a:extLst>
              </p:cNvPr>
              <p:cNvPicPr>
                <a:picLocks noChangeAspect="1"/>
              </p:cNvPicPr>
              <p:nvPr/>
            </p:nvPicPr>
            <p:blipFill>
              <a:blip r:embed="rId6">
                <a:extLst>
                  <a:ext uri="{96DAC541-7B7A-43D3-8B79-37D633B846F1}">
                    <asvg:svgBlip xmlns:asvg="http://schemas.microsoft.com/office/drawing/2016/SVG/main" r:embed="rId7"/>
                  </a:ext>
                </a:extLst>
              </a:blip>
              <a:srcRect/>
              <a:stretch/>
            </p:blipFill>
            <p:spPr>
              <a:xfrm>
                <a:off x="1981476" y="1445148"/>
                <a:ext cx="274195" cy="274195"/>
              </a:xfrm>
              <a:prstGeom prst="rect">
                <a:avLst/>
              </a:prstGeom>
            </p:spPr>
          </p:pic>
        </p:grpSp>
      </p:grpSp>
      <p:grpSp>
        <p:nvGrpSpPr>
          <p:cNvPr id="8" name="Group 7">
            <a:extLst>
              <a:ext uri="{FF2B5EF4-FFF2-40B4-BE49-F238E27FC236}">
                <a16:creationId xmlns:a16="http://schemas.microsoft.com/office/drawing/2014/main" id="{9D28DFC3-5F2E-8D4D-D219-F478131F5CD7}"/>
              </a:ext>
            </a:extLst>
          </p:cNvPr>
          <p:cNvGrpSpPr/>
          <p:nvPr/>
        </p:nvGrpSpPr>
        <p:grpSpPr>
          <a:xfrm>
            <a:off x="1793220" y="2111176"/>
            <a:ext cx="3418858" cy="600151"/>
            <a:chOff x="1793222" y="1974566"/>
            <a:chExt cx="3291281" cy="600151"/>
          </a:xfrm>
          <a:solidFill>
            <a:schemeClr val="bg1"/>
          </a:solidFill>
        </p:grpSpPr>
        <p:sp>
          <p:nvSpPr>
            <p:cNvPr id="7" name="Rounded Rectangle 41">
              <a:extLst>
                <a:ext uri="{FF2B5EF4-FFF2-40B4-BE49-F238E27FC236}">
                  <a16:creationId xmlns:a16="http://schemas.microsoft.com/office/drawing/2014/main" id="{1C7E3FC3-626C-90A1-EB5D-B4019A4BEA03}"/>
                </a:ext>
              </a:extLst>
            </p:cNvPr>
            <p:cNvSpPr/>
            <p:nvPr/>
          </p:nvSpPr>
          <p:spPr>
            <a:xfrm>
              <a:off x="1793222" y="1974566"/>
              <a:ext cx="3291280" cy="543746"/>
            </a:xfrm>
            <a:prstGeom prst="roundRect">
              <a:avLst>
                <a:gd name="adj" fmla="val 5000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dirty="0">
                <a:solidFill>
                  <a:schemeClr val="tx1"/>
                </a:solidFill>
              </a:endParaRPr>
            </a:p>
          </p:txBody>
        </p:sp>
        <p:grpSp>
          <p:nvGrpSpPr>
            <p:cNvPr id="63" name="Group 62">
              <a:extLst>
                <a:ext uri="{FF2B5EF4-FFF2-40B4-BE49-F238E27FC236}">
                  <a16:creationId xmlns:a16="http://schemas.microsoft.com/office/drawing/2014/main" id="{8F79FB85-D83F-9931-A394-51450BAFEFA7}"/>
                </a:ext>
              </a:extLst>
            </p:cNvPr>
            <p:cNvGrpSpPr/>
            <p:nvPr/>
          </p:nvGrpSpPr>
          <p:grpSpPr>
            <a:xfrm>
              <a:off x="2003384" y="1989942"/>
              <a:ext cx="3081119" cy="584775"/>
              <a:chOff x="1998089" y="1892147"/>
              <a:chExt cx="3081119" cy="584775"/>
            </a:xfrm>
            <a:grpFill/>
          </p:grpSpPr>
          <p:sp>
            <p:nvSpPr>
              <p:cNvPr id="15" name="TextBox 14">
                <a:extLst>
                  <a:ext uri="{FF2B5EF4-FFF2-40B4-BE49-F238E27FC236}">
                    <a16:creationId xmlns:a16="http://schemas.microsoft.com/office/drawing/2014/main" id="{22597575-270D-919F-5B83-F1BF62030081}"/>
                  </a:ext>
                </a:extLst>
              </p:cNvPr>
              <p:cNvSpPr txBox="1"/>
              <p:nvPr/>
            </p:nvSpPr>
            <p:spPr>
              <a:xfrm>
                <a:off x="2374963" y="1892147"/>
                <a:ext cx="2704245" cy="584775"/>
              </a:xfrm>
              <a:prstGeom prst="rect">
                <a:avLst/>
              </a:prstGeom>
              <a:grpFill/>
            </p:spPr>
            <p:txBody>
              <a:bodyPr wrap="square">
                <a:spAutoFit/>
              </a:bodyPr>
              <a:lstStyle/>
              <a:p>
                <a:r>
                  <a:rPr lang="en-GB" sz="1600" dirty="0">
                    <a:latin typeface="Poppins Light" pitchFamily="2" charset="77"/>
                    <a:cs typeface="Poppins Light" pitchFamily="2" charset="77"/>
                  </a:rPr>
                  <a:t>Dual-channel input interfaces</a:t>
                </a:r>
              </a:p>
            </p:txBody>
          </p:sp>
          <p:pic>
            <p:nvPicPr>
              <p:cNvPr id="30" name="Picture 29" descr="Decision chart">
                <a:extLst>
                  <a:ext uri="{FF2B5EF4-FFF2-40B4-BE49-F238E27FC236}">
                    <a16:creationId xmlns:a16="http://schemas.microsoft.com/office/drawing/2014/main" id="{A2D0F800-B5A5-644A-7AC7-039FF393C45E}"/>
                  </a:ext>
                </a:extLst>
              </p:cNvPr>
              <p:cNvPicPr>
                <a:picLocks noChangeAspect="1"/>
              </p:cNvPicPr>
              <p:nvPr/>
            </p:nvPicPr>
            <p:blipFill>
              <a:blip r:embed="rId8">
                <a:extLst>
                  <a:ext uri="{96DAC541-7B7A-43D3-8B79-37D633B846F1}">
                    <asvg:svgBlip xmlns:asvg="http://schemas.microsoft.com/office/drawing/2016/SVG/main" r:embed="rId9"/>
                  </a:ext>
                </a:extLst>
              </a:blip>
              <a:srcRect/>
              <a:stretch/>
            </p:blipFill>
            <p:spPr>
              <a:xfrm rot="16200000">
                <a:off x="1998089" y="2021411"/>
                <a:ext cx="238118" cy="238118"/>
              </a:xfrm>
              <a:prstGeom prst="rect">
                <a:avLst/>
              </a:prstGeom>
            </p:spPr>
          </p:pic>
        </p:grpSp>
      </p:grpSp>
      <p:grpSp>
        <p:nvGrpSpPr>
          <p:cNvPr id="39" name="Group 38">
            <a:extLst>
              <a:ext uri="{FF2B5EF4-FFF2-40B4-BE49-F238E27FC236}">
                <a16:creationId xmlns:a16="http://schemas.microsoft.com/office/drawing/2014/main" id="{08AF4104-53C2-B5B2-DE6F-DB2157104A00}"/>
              </a:ext>
            </a:extLst>
          </p:cNvPr>
          <p:cNvGrpSpPr/>
          <p:nvPr/>
        </p:nvGrpSpPr>
        <p:grpSpPr>
          <a:xfrm>
            <a:off x="1793220" y="2753163"/>
            <a:ext cx="3724460" cy="496186"/>
            <a:chOff x="1823702" y="2528637"/>
            <a:chExt cx="3724460" cy="496186"/>
          </a:xfrm>
          <a:solidFill>
            <a:schemeClr val="bg1"/>
          </a:solidFill>
        </p:grpSpPr>
        <p:sp>
          <p:nvSpPr>
            <p:cNvPr id="10" name="Rounded Rectangle 41">
              <a:extLst>
                <a:ext uri="{FF2B5EF4-FFF2-40B4-BE49-F238E27FC236}">
                  <a16:creationId xmlns:a16="http://schemas.microsoft.com/office/drawing/2014/main" id="{5658A7E4-5EE4-C927-C9DC-F436924A3AE1}"/>
                </a:ext>
              </a:extLst>
            </p:cNvPr>
            <p:cNvSpPr/>
            <p:nvPr/>
          </p:nvSpPr>
          <p:spPr>
            <a:xfrm>
              <a:off x="1823702" y="2528637"/>
              <a:ext cx="3388376" cy="496186"/>
            </a:xfrm>
            <a:prstGeom prst="roundRect">
              <a:avLst>
                <a:gd name="adj" fmla="val 5000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dirty="0">
                <a:solidFill>
                  <a:schemeClr val="tx1"/>
                </a:solidFill>
              </a:endParaRPr>
            </a:p>
          </p:txBody>
        </p:sp>
        <p:grpSp>
          <p:nvGrpSpPr>
            <p:cNvPr id="62" name="Group 61">
              <a:extLst>
                <a:ext uri="{FF2B5EF4-FFF2-40B4-BE49-F238E27FC236}">
                  <a16:creationId xmlns:a16="http://schemas.microsoft.com/office/drawing/2014/main" id="{E6A886C3-0E77-E9A1-A8F8-74E76E4EA6E7}"/>
                </a:ext>
              </a:extLst>
            </p:cNvPr>
            <p:cNvGrpSpPr/>
            <p:nvPr/>
          </p:nvGrpSpPr>
          <p:grpSpPr>
            <a:xfrm>
              <a:off x="1999465" y="2590093"/>
              <a:ext cx="3548697" cy="338554"/>
              <a:chOff x="2026379" y="2368856"/>
              <a:chExt cx="3548697" cy="338554"/>
            </a:xfrm>
            <a:grpFill/>
          </p:grpSpPr>
          <p:sp>
            <p:nvSpPr>
              <p:cNvPr id="17" name="TextBox 16">
                <a:extLst>
                  <a:ext uri="{FF2B5EF4-FFF2-40B4-BE49-F238E27FC236}">
                    <a16:creationId xmlns:a16="http://schemas.microsoft.com/office/drawing/2014/main" id="{EE2805D3-D7C6-533B-1BE2-0DBE98876BE5}"/>
                  </a:ext>
                </a:extLst>
              </p:cNvPr>
              <p:cNvSpPr txBox="1"/>
              <p:nvPr/>
            </p:nvSpPr>
            <p:spPr>
              <a:xfrm>
                <a:off x="2374961" y="2368856"/>
                <a:ext cx="3200115" cy="338554"/>
              </a:xfrm>
              <a:prstGeom prst="rect">
                <a:avLst/>
              </a:prstGeom>
              <a:grpFill/>
            </p:spPr>
            <p:txBody>
              <a:bodyPr wrap="square">
                <a:spAutoFit/>
              </a:bodyPr>
              <a:lstStyle/>
              <a:p>
                <a:r>
                  <a:rPr lang="en-GB" sz="1600" dirty="0">
                    <a:latin typeface="Poppins Light" pitchFamily="2" charset="77"/>
                    <a:cs typeface="Poppins Light" pitchFamily="2" charset="77"/>
                  </a:rPr>
                  <a:t>Stable power supply design</a:t>
                </a:r>
              </a:p>
            </p:txBody>
          </p:sp>
          <p:pic>
            <p:nvPicPr>
              <p:cNvPr id="31" name="Picture 30" descr="Battery charging">
                <a:extLst>
                  <a:ext uri="{FF2B5EF4-FFF2-40B4-BE49-F238E27FC236}">
                    <a16:creationId xmlns:a16="http://schemas.microsoft.com/office/drawing/2014/main" id="{0BD27FCC-04D2-2768-73BA-569D5091D723}"/>
                  </a:ext>
                </a:extLst>
              </p:cNvPr>
              <p:cNvPicPr>
                <a:picLocks noChangeAspect="1"/>
              </p:cNvPicPr>
              <p:nvPr/>
            </p:nvPicPr>
            <p:blipFill>
              <a:blip r:embed="rId10">
                <a:extLst>
                  <a:ext uri="{96DAC541-7B7A-43D3-8B79-37D633B846F1}">
                    <asvg:svgBlip xmlns:asvg="http://schemas.microsoft.com/office/drawing/2016/SVG/main" r:embed="rId11"/>
                  </a:ext>
                </a:extLst>
              </a:blip>
              <a:srcRect/>
              <a:stretch/>
            </p:blipFill>
            <p:spPr>
              <a:xfrm>
                <a:off x="2026379" y="2458174"/>
                <a:ext cx="238118" cy="238118"/>
              </a:xfrm>
              <a:prstGeom prst="rect">
                <a:avLst/>
              </a:prstGeom>
            </p:spPr>
          </p:pic>
        </p:grpSp>
      </p:grpSp>
      <p:grpSp>
        <p:nvGrpSpPr>
          <p:cNvPr id="16" name="Group 15">
            <a:extLst>
              <a:ext uri="{FF2B5EF4-FFF2-40B4-BE49-F238E27FC236}">
                <a16:creationId xmlns:a16="http://schemas.microsoft.com/office/drawing/2014/main" id="{7CAC059A-DAB0-7D0C-67F0-7060B3BE0B34}"/>
              </a:ext>
            </a:extLst>
          </p:cNvPr>
          <p:cNvGrpSpPr/>
          <p:nvPr/>
        </p:nvGrpSpPr>
        <p:grpSpPr>
          <a:xfrm>
            <a:off x="1793220" y="3360559"/>
            <a:ext cx="3747952" cy="496186"/>
            <a:chOff x="1800210" y="3042221"/>
            <a:chExt cx="3747952" cy="496186"/>
          </a:xfrm>
          <a:solidFill>
            <a:schemeClr val="bg1"/>
          </a:solidFill>
        </p:grpSpPr>
        <p:sp>
          <p:nvSpPr>
            <p:cNvPr id="11" name="Rounded Rectangle 41">
              <a:extLst>
                <a:ext uri="{FF2B5EF4-FFF2-40B4-BE49-F238E27FC236}">
                  <a16:creationId xmlns:a16="http://schemas.microsoft.com/office/drawing/2014/main" id="{C7DCCBC0-9E78-A884-1A12-F6E2FE616A5F}"/>
                </a:ext>
              </a:extLst>
            </p:cNvPr>
            <p:cNvSpPr/>
            <p:nvPr/>
          </p:nvSpPr>
          <p:spPr>
            <a:xfrm>
              <a:off x="1800210" y="3042221"/>
              <a:ext cx="3411868" cy="496186"/>
            </a:xfrm>
            <a:prstGeom prst="roundRect">
              <a:avLst>
                <a:gd name="adj" fmla="val 5000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dirty="0">
                <a:solidFill>
                  <a:schemeClr val="tx1"/>
                </a:solidFill>
              </a:endParaRPr>
            </a:p>
          </p:txBody>
        </p:sp>
        <p:sp>
          <p:nvSpPr>
            <p:cNvPr id="18" name="TextBox 17">
              <a:extLst>
                <a:ext uri="{FF2B5EF4-FFF2-40B4-BE49-F238E27FC236}">
                  <a16:creationId xmlns:a16="http://schemas.microsoft.com/office/drawing/2014/main" id="{FD3F4FEC-2D5D-B4AA-B17C-A63D6A7D4A17}"/>
                </a:ext>
              </a:extLst>
            </p:cNvPr>
            <p:cNvSpPr txBox="1"/>
            <p:nvPr/>
          </p:nvSpPr>
          <p:spPr>
            <a:xfrm>
              <a:off x="2348048" y="3115870"/>
              <a:ext cx="3200114" cy="338554"/>
            </a:xfrm>
            <a:prstGeom prst="rect">
              <a:avLst/>
            </a:prstGeom>
            <a:grpFill/>
          </p:spPr>
          <p:txBody>
            <a:bodyPr wrap="square">
              <a:spAutoFit/>
            </a:bodyPr>
            <a:lstStyle/>
            <a:p>
              <a:r>
                <a:rPr lang="en-GB" sz="1600" dirty="0">
                  <a:latin typeface="Poppins Light" pitchFamily="2" charset="77"/>
                  <a:cs typeface="Poppins Light" pitchFamily="2" charset="77"/>
                </a:rPr>
                <a:t>Wide frequency range</a:t>
              </a:r>
            </a:p>
          </p:txBody>
        </p:sp>
        <p:pic>
          <p:nvPicPr>
            <p:cNvPr id="14" name="Picture 30" descr="Voice">
              <a:extLst>
                <a:ext uri="{FF2B5EF4-FFF2-40B4-BE49-F238E27FC236}">
                  <a16:creationId xmlns:a16="http://schemas.microsoft.com/office/drawing/2014/main" id="{DC2F83A0-19D8-85B7-BE4E-745512F5B5A9}"/>
                </a:ext>
              </a:extLst>
            </p:cNvPr>
            <p:cNvPicPr>
              <a:picLocks noChangeAspect="1"/>
            </p:cNvPicPr>
            <p:nvPr/>
          </p:nvPicPr>
          <p:blipFill>
            <a:blip r:embed="rId12">
              <a:extLst>
                <a:ext uri="{96DAC541-7B7A-43D3-8B79-37D633B846F1}">
                  <asvg:svgBlip xmlns:asvg="http://schemas.microsoft.com/office/drawing/2016/SVG/main" r:embed="rId13"/>
                </a:ext>
              </a:extLst>
            </a:blip>
            <a:srcRect/>
            <a:stretch/>
          </p:blipFill>
          <p:spPr>
            <a:xfrm>
              <a:off x="1999465" y="3158563"/>
              <a:ext cx="238118" cy="238118"/>
            </a:xfrm>
            <a:prstGeom prst="rect">
              <a:avLst/>
            </a:prstGeom>
          </p:spPr>
        </p:pic>
      </p:grpSp>
      <p:grpSp>
        <p:nvGrpSpPr>
          <p:cNvPr id="21" name="Group 20">
            <a:extLst>
              <a:ext uri="{FF2B5EF4-FFF2-40B4-BE49-F238E27FC236}">
                <a16:creationId xmlns:a16="http://schemas.microsoft.com/office/drawing/2014/main" id="{4844F0AA-C88C-217A-E4D6-6EB0E2BE6A48}"/>
              </a:ext>
            </a:extLst>
          </p:cNvPr>
          <p:cNvGrpSpPr/>
          <p:nvPr/>
        </p:nvGrpSpPr>
        <p:grpSpPr>
          <a:xfrm>
            <a:off x="1793220" y="3958503"/>
            <a:ext cx="3418857" cy="601764"/>
            <a:chOff x="2154932" y="3950008"/>
            <a:chExt cx="3369327" cy="601764"/>
          </a:xfrm>
          <a:solidFill>
            <a:schemeClr val="bg1"/>
          </a:solidFill>
        </p:grpSpPr>
        <p:sp>
          <p:nvSpPr>
            <p:cNvPr id="20" name="Rounded Rectangle 41">
              <a:extLst>
                <a:ext uri="{FF2B5EF4-FFF2-40B4-BE49-F238E27FC236}">
                  <a16:creationId xmlns:a16="http://schemas.microsoft.com/office/drawing/2014/main" id="{D0BD4A76-D103-7E80-BF0E-759761F44D06}"/>
                </a:ext>
              </a:extLst>
            </p:cNvPr>
            <p:cNvSpPr/>
            <p:nvPr/>
          </p:nvSpPr>
          <p:spPr>
            <a:xfrm>
              <a:off x="2154932" y="3950008"/>
              <a:ext cx="3369327" cy="543746"/>
            </a:xfrm>
            <a:prstGeom prst="roundRect">
              <a:avLst>
                <a:gd name="adj" fmla="val 50000"/>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A" dirty="0">
                <a:solidFill>
                  <a:schemeClr val="tx1"/>
                </a:solidFill>
              </a:endParaRPr>
            </a:p>
          </p:txBody>
        </p:sp>
        <p:grpSp>
          <p:nvGrpSpPr>
            <p:cNvPr id="60" name="Group 59">
              <a:extLst>
                <a:ext uri="{FF2B5EF4-FFF2-40B4-BE49-F238E27FC236}">
                  <a16:creationId xmlns:a16="http://schemas.microsoft.com/office/drawing/2014/main" id="{97E06210-C3B6-718A-D927-2326E1F2FDA0}"/>
                </a:ext>
              </a:extLst>
            </p:cNvPr>
            <p:cNvGrpSpPr/>
            <p:nvPr/>
          </p:nvGrpSpPr>
          <p:grpSpPr>
            <a:xfrm>
              <a:off x="2348047" y="3966997"/>
              <a:ext cx="3159448" cy="584775"/>
              <a:chOff x="1971058" y="3322274"/>
              <a:chExt cx="3159448" cy="584775"/>
            </a:xfrm>
            <a:grpFill/>
          </p:grpSpPr>
          <p:sp>
            <p:nvSpPr>
              <p:cNvPr id="22" name="TextBox 21">
                <a:extLst>
                  <a:ext uri="{FF2B5EF4-FFF2-40B4-BE49-F238E27FC236}">
                    <a16:creationId xmlns:a16="http://schemas.microsoft.com/office/drawing/2014/main" id="{D58009F0-C574-3263-9336-819AF72DFA35}"/>
                  </a:ext>
                </a:extLst>
              </p:cNvPr>
              <p:cNvSpPr txBox="1"/>
              <p:nvPr/>
            </p:nvSpPr>
            <p:spPr>
              <a:xfrm>
                <a:off x="2374962" y="3322274"/>
                <a:ext cx="2755544" cy="584775"/>
              </a:xfrm>
              <a:prstGeom prst="rect">
                <a:avLst/>
              </a:prstGeom>
              <a:grpFill/>
            </p:spPr>
            <p:txBody>
              <a:bodyPr wrap="square">
                <a:spAutoFit/>
              </a:bodyPr>
              <a:lstStyle/>
              <a:p>
                <a:r>
                  <a:rPr lang="en-US" sz="1600" dirty="0">
                    <a:latin typeface="Poppins Light" pitchFamily="2" charset="77"/>
                    <a:cs typeface="Poppins Light" pitchFamily="2" charset="77"/>
                  </a:rPr>
                  <a:t>High Accuracy and minimal distortion</a:t>
                </a:r>
                <a:endParaRPr lang="en-GB" sz="1600" dirty="0">
                  <a:latin typeface="Poppins Light" pitchFamily="2" charset="77"/>
                  <a:cs typeface="Poppins Light" pitchFamily="2" charset="77"/>
                </a:endParaRPr>
              </a:p>
            </p:txBody>
          </p:sp>
          <p:pic>
            <p:nvPicPr>
              <p:cNvPr id="33" name="Picture 32" descr="Target">
                <a:extLst>
                  <a:ext uri="{FF2B5EF4-FFF2-40B4-BE49-F238E27FC236}">
                    <a16:creationId xmlns:a16="http://schemas.microsoft.com/office/drawing/2014/main" id="{25C3BE39-E429-5619-B11E-72F1FD984FC4}"/>
                  </a:ext>
                </a:extLst>
              </p:cNvPr>
              <p:cNvPicPr>
                <a:picLocks noChangeAspect="1"/>
              </p:cNvPicPr>
              <p:nvPr/>
            </p:nvPicPr>
            <p:blipFill>
              <a:blip r:embed="rId14">
                <a:extLst>
                  <a:ext uri="{96DAC541-7B7A-43D3-8B79-37D633B846F1}">
                    <asvg:svgBlip xmlns:asvg="http://schemas.microsoft.com/office/drawing/2016/SVG/main" r:embed="rId15"/>
                  </a:ext>
                </a:extLst>
              </a:blip>
              <a:srcRect/>
              <a:stretch/>
            </p:blipFill>
            <p:spPr>
              <a:xfrm>
                <a:off x="1971058" y="3435123"/>
                <a:ext cx="331603" cy="331603"/>
              </a:xfrm>
              <a:prstGeom prst="rect">
                <a:avLst/>
              </a:prstGeom>
            </p:spPr>
          </p:pic>
        </p:grpSp>
      </p:grpSp>
    </p:spTree>
    <p:extLst>
      <p:ext uri="{BB962C8B-B14F-4D97-AF65-F5344CB8AC3E}">
        <p14:creationId xmlns:p14="http://schemas.microsoft.com/office/powerpoint/2010/main" val="281204666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advTm="1000">
        <p159:morph option="byObject"/>
      </p:transition>
    </mc:Choice>
    <mc:Fallback>
      <p:transition spd="slow" advClick="0" advTm="1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66"/>
                                        </p:tgtEl>
                                        <p:attrNameLst>
                                          <p:attrName>style.visibility</p:attrName>
                                        </p:attrNameLst>
                                      </p:cBhvr>
                                      <p:to>
                                        <p:strVal val="visible"/>
                                      </p:to>
                                    </p:set>
                                    <p:animEffect transition="in" filter="fade">
                                      <p:cBhvr>
                                        <p:cTn id="11" dur="500"/>
                                        <p:tgtEl>
                                          <p:spTgt spid="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886</TotalTime>
  <Words>931</Words>
  <Application>Microsoft Office PowerPoint</Application>
  <PresentationFormat>Widescreen</PresentationFormat>
  <Paragraphs>81</Paragraphs>
  <Slides>14</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Calibri</vt:lpstr>
      <vt:lpstr>Calibri Light</vt:lpstr>
      <vt:lpstr>Poppins Light</vt:lpstr>
      <vt:lpstr>Poppins Medium</vt:lpstr>
      <vt:lpstr>Poppins SemiBold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Naveen Basnayake</dc:creator>
  <cp:lastModifiedBy>Naveen Basnayake</cp:lastModifiedBy>
  <cp:revision>8</cp:revision>
  <dcterms:created xsi:type="dcterms:W3CDTF">2024-12-09T10:52:29Z</dcterms:created>
  <dcterms:modified xsi:type="dcterms:W3CDTF">2024-12-10T02:13:25Z</dcterms:modified>
</cp:coreProperties>
</file>

<file path=docProps/thumbnail.jpeg>
</file>